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6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9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56000"/>
                <a:lumOff val="44000"/>
              </a:schemeClr>
            </a:gs>
            <a:gs pos="4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0288" y="304800"/>
            <a:ext cx="10777728" cy="4230624"/>
          </a:xfrm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комплексный подход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коррекционной работе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специалистов ДОО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5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65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336" y="353291"/>
            <a:ext cx="11513128" cy="6296891"/>
          </a:xfrm>
        </p:spPr>
        <p:txBody>
          <a:bodyPr anchor="t">
            <a:normAutofit fontScale="92500" lnSpcReduction="10000"/>
          </a:bodyPr>
          <a:lstStyle/>
          <a:p>
            <a:pPr marL="0" indent="0" algn="ctr" fontAlgn="base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6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 fontAlgn="base">
              <a:lnSpc>
                <a:spcPct val="150000"/>
              </a:lnSpc>
              <a:spcAft>
                <a:spcPts val="0"/>
              </a:spcAft>
              <a:buNone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Участвует в проведении мониторинга по выявлению уровня </a:t>
            </a:r>
            <a:r>
              <a:rPr lang="ru-RU" sz="19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школьной зрелости у старших дошкольников на основании анализа представленных воспитателю рекомендаций по образовательной траектории развития ребенка (в конце учебного года).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Составляет психолого-педагогические заключения по материалам исследовательских работ и ориентирует воспитателей в проблемах личностного и социального развития воспитанников.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Организует и проводит консультации (индивидуальные, групповые, тематические, проблемные) по вопросам развития детей (и детей с ОВЗ), а также практического применения психологии для решения педагогических задач, тем самым повышая их социально-психологическую компетентность.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Оказывает помощь воспитателям в разработке индивидуального образовательного маршрута дошкольника.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 консультирование воспитателей по предупреждению и коррекции отклонений и нарушений в эмоциональной и когнитивной сферах у детей.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75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65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027" y="426027"/>
            <a:ext cx="11409217" cy="6286500"/>
          </a:xfrm>
        </p:spPr>
        <p:txBody>
          <a:bodyPr>
            <a:normAutofit fontScale="85000" lnSpcReduction="20000"/>
          </a:bodyPr>
          <a:lstStyle/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Осуществляет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 коррекционно-образовательной деятельности воспитателя.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Оказывает психологическую профилактическую помощь воспитателям с целью предупреждения у них эмоционального выгорания.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 обучение воспитателей навыкам бесконфликтного общения друг с другом (работа в паре).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Организует психопрофилактические мероприятия с целью предупреждения психоэмоционального напряжения у детей (психологические аспекты организации детского сна, питания, режима жизнедеятельности детей).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Участвует во внедрении </a:t>
            </a:r>
            <a:r>
              <a:rPr lang="ru-RU" sz="2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технологий (подготовка руки к письму, правильная осанка </a:t>
            </a:r>
            <a:endParaRPr lang="ru-RU" sz="2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 д.).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Участвует в деятельности по психологической подготовке детей к школе (активизация внимания и памяти), просвещает воспитателей по данной тематике.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12. Осуществляет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координацию усилий всех участников коррекционно-развивающего процесса для обеспечения системного и комплексного подхода к развитию, воспитанию и обучению детей.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461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63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6973" y="436417"/>
            <a:ext cx="10723417" cy="5922819"/>
          </a:xfrm>
        </p:spPr>
        <p:txBody>
          <a:bodyPr anchor="t">
            <a:normAutofit/>
          </a:bodyPr>
          <a:lstStyle/>
          <a:p>
            <a:pPr marL="0" indent="0" algn="just" fontAlgn="base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обеспечения взаимодействия специалистов коррекционного процесса существует тетрадь либо журнал по взаимосвязи специалистов ДОО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Тетрадь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взаимосвязи специалистов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ДОО</a:t>
            </a:r>
          </a:p>
          <a:p>
            <a:pPr marL="0" indent="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lang="ru-RU" sz="18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тетради фиксируются рекомендации специалистов, рекомендации могут даваться в устной форме по результатам диагностики, по итогам проведения фронтальных и индивидуальных занятий; разрабатываются письменные консультации. Работа по дополнительным программам педагога-психолога вносится в ежедневный план работы воспитателей. Таким образом, совместная работа педагога-психолога и специалистов ДОО носит систематический характер и способствует созданию единой образовательной среды, комфортной по отношению к воспитанникам; охране и укреплению не только физического, но и психического здоровья детей.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9380111"/>
              </p:ext>
            </p:extLst>
          </p:nvPr>
        </p:nvGraphicFramePr>
        <p:xfrm>
          <a:off x="2135331" y="2192483"/>
          <a:ext cx="7886700" cy="68579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70743"/>
                <a:gridCol w="1775062"/>
                <a:gridCol w="1369921"/>
                <a:gridCol w="1797251"/>
                <a:gridCol w="1573723"/>
              </a:tblGrid>
              <a:tr h="305857"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ребёнка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9942">
                <a:tc>
                  <a:txBody>
                    <a:bodyPr/>
                    <a:lstStyle/>
                    <a:p>
                      <a:pPr algn="just">
                        <a:lnSpc>
                          <a:spcPts val="1465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65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65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65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65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279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65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680" y="316992"/>
            <a:ext cx="11241024" cy="6120384"/>
          </a:xfrm>
        </p:spPr>
        <p:txBody>
          <a:bodyPr anchor="t">
            <a:norm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Достижение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эффективности в коррекционно-развивающей работе возможно только за счет взаимодействия всех участников педагогического процесса и в совместном решении образовательных, воспитательных и коррекционных задач. Единообразие подходов к работе с детьми, преемственность в требованиях, а также в содержании и методах коррекционной и воспитательной работы, комплексность и многообразие средств развития детей и устранения имеющихся у них недостатков, использование ведущего вида деятельности – залог успеха в работе.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575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4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716" y="512064"/>
            <a:ext cx="11117644" cy="5705856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60000"/>
              </a:lnSpc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коррекционной работы в соответствии с федеральным государственным образовательным стандартом дошкольного образования (далее – ФГОС) направлено на создание системы комплексной помощи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детям, в том числе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здоровья,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освоении основной общеобразовательной программы дошкольного образования, коррекцию недостатков в физическом и (или) психическом развитии, их социальную адаптацию и оказание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помощи в эмоциональном развитии воспитанникам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дошкольных учреждений.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48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4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184" y="256032"/>
            <a:ext cx="11558016" cy="642518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нашем дошкольном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учреждении коррекционно-развивающая деятельность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представляет собой систему, где старший воспитатель, является координатором взаимодействия педагогов и осуществляет методическое сопровождение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Цель 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коррекционно-развивающей деятельности состоит в организации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-образовательной деятельности образовательного учреждения как системы, включающей диагностический, коррекционно-развивающий и профилактический аспекты, обеспечивающие нормальный уровень интеллектуального и психического развития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  <a:buNone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60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4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11683974" cy="1507067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Совместная работа педагога-психолога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логопедом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711" y="1775291"/>
            <a:ext cx="4818096" cy="36135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3680" y="3177699"/>
            <a:ext cx="4917414" cy="336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71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9000">
              <a:schemeClr val="bg2">
                <a:tint val="97000"/>
                <a:hueMod val="92000"/>
                <a:satMod val="169000"/>
                <a:lumMod val="90000"/>
              </a:schemeClr>
            </a:gs>
            <a:gs pos="65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" y="207264"/>
            <a:ext cx="11545824" cy="6376416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учителя-логопеда и педагога-психолога предусматривает взаимодействие в процессе коррекционно-развивающей образовательной деятельности, стимулирующей речевое, познавательное и личностное развитие ребёнка.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Коррекционно-развивающая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 логопеда и психолога представляет собой целостную систему, исполняющую диагностическую, коррекционно-развивающую и профилактическую функции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Clr>
                <a:prstClr val="white"/>
              </a:buClr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Тесная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взаимосвязь учителя-логопеда и педагога-психолога возможна при условии совместного планирования работы, при правильном и четком распределении задач каждого участника коррекционно-образовательного процесса, при осуществлении преемственности в работе и соблюдении единства требований, предъявляемых детям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Основой преемственности является активизация развития детей в различных сферах деятельности.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8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2952">
              <a:srgbClr val="58C5E3"/>
            </a:gs>
            <a:gs pos="17000">
              <a:schemeClr val="bg2">
                <a:tint val="97000"/>
                <a:hueMod val="92000"/>
                <a:satMod val="169000"/>
                <a:lumMod val="164000"/>
              </a:schemeClr>
            </a:gs>
            <a:gs pos="65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608" y="170688"/>
            <a:ext cx="11679936" cy="640080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психолога дошкольного учреждения одним из ведущих видом деятельности является коррекция отставаний в развитии психических функций, а для логопеда главным в этом плане становится активизация функционального потенциала ребенка. Коррекция нарушений в развитии речи – прерогатива логопеда, задача психолога – активизация речевой деятельности ребёнка.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Логопедом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исследуется просодическая сторона речи и особенности использования детьми мимики и пантомимики, а психологом – изучается восприятие графического изображения эмоции, осознание своей эмоции, понимание своего эмоционального состояния, изучаются социальные эмоции.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65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63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72" y="207264"/>
            <a:ext cx="11692128" cy="646176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отображающие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 логопеда и психолога в дошкольном учреждении: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	проведение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обсуждение результатов диагностики (логопед обследует речь, в том числе и её эмоциональные стороны, психолог – познавательные процессы, и уровень развития познавательной сферы);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	коррекционно-развивающие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занятия (на логопедических используются приёмы по активизации психические процессов, изучению и уточнению эмоциональных состояний, доступных возрасту, а на занятиях психолога активизируется речевое высказывание детей);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	интегрированные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занятия с детьми;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−	родительские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собрания, тренинги для родителей, консультации, стендовая информация, на которой освещаются вопросы психологии и речевого развития. 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863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65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" y="403012"/>
            <a:ext cx="11887200" cy="1507067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педагога-психолога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воспитателями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292" y="1678431"/>
            <a:ext cx="11190796" cy="4344417"/>
          </a:xfrm>
        </p:spPr>
        <p:txBody>
          <a:bodyPr anchor="t">
            <a:normAutofit fontScale="77500" lnSpcReduction="20000"/>
          </a:bodyPr>
          <a:lstStyle/>
          <a:p>
            <a:pPr marL="0" indent="0" algn="just" fontAlgn="base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комплексной коррекционной деятельности педагогов ДОО участие педагога-психолога крайне необходимо</a:t>
            </a:r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педагога — психолога и воспитателей </a:t>
            </a:r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ДОО 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идет по следующим направлениям</a:t>
            </a:r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Диагностическое.</a:t>
            </a:r>
            <a:endParaRPr lang="ru-RU" sz="3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Консультативное.</a:t>
            </a:r>
            <a:endParaRPr lang="ru-RU" sz="3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Коррекционно-развивающее.</a:t>
            </a:r>
            <a:endParaRPr lang="ru-RU" sz="3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1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66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91"/>
          <a:stretch/>
        </p:blipFill>
        <p:spPr>
          <a:xfrm>
            <a:off x="3744331" y="3938155"/>
            <a:ext cx="4641321" cy="272245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747" y="290945"/>
            <a:ext cx="5292435" cy="39693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7800" y="290945"/>
            <a:ext cx="5292436" cy="39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17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163</TotalTime>
  <Words>292</Words>
  <Application>Microsoft Office PowerPoint</Application>
  <PresentationFormat>Произвольный</PresentationFormat>
  <Paragraphs>53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Сектор</vt:lpstr>
      <vt:lpstr> комплексный подход в коррекционной работе специалистов ДОО</vt:lpstr>
      <vt:lpstr>Слайд 2</vt:lpstr>
      <vt:lpstr>Слайд 3</vt:lpstr>
      <vt:lpstr>Совместная работа педагога-психолога  с логопедом</vt:lpstr>
      <vt:lpstr>Слайд 5</vt:lpstr>
      <vt:lpstr>Слайд 6</vt:lpstr>
      <vt:lpstr>Слайд 7</vt:lpstr>
      <vt:lpstr>Взаимодействие педагога-психолога  с воспитателями 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Обеспечение комплексного подхода в коррекционной работе специалистов ДОО</dc:title>
  <dc:creator>алиса</dc:creator>
  <cp:lastModifiedBy>user</cp:lastModifiedBy>
  <cp:revision>25</cp:revision>
  <dcterms:created xsi:type="dcterms:W3CDTF">2015-12-07T16:46:13Z</dcterms:created>
  <dcterms:modified xsi:type="dcterms:W3CDTF">2016-12-19T09:11:37Z</dcterms:modified>
</cp:coreProperties>
</file>