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8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86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0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90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3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3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5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8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3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A807-8E8E-47F9-9F4D-FA8C6F57F9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D44089-D6D0-431C-A426-76770C96F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40913"/>
            <a:ext cx="7766936" cy="2492492"/>
          </a:xfrm>
        </p:spPr>
        <p:txBody>
          <a:bodyPr/>
          <a:lstStyle/>
          <a:p>
            <a:pPr algn="ctr"/>
            <a:r>
              <a:rPr lang="ru-RU" sz="3200" dirty="0" smtClean="0"/>
              <a:t>«Организация итоговых тематических мероприятий как средство повышения педагогической компетенции родителей»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67387"/>
          </a:xfrm>
        </p:spPr>
        <p:txBody>
          <a:bodyPr>
            <a:normAutofit/>
          </a:bodyPr>
          <a:lstStyle/>
          <a:p>
            <a:r>
              <a:rPr lang="ru-RU" dirty="0"/>
              <a:t>Выполнил:</a:t>
            </a:r>
          </a:p>
          <a:p>
            <a:r>
              <a:rPr lang="ru-RU" dirty="0"/>
              <a:t>Лазарева Ирина Сергеевна,</a:t>
            </a:r>
          </a:p>
          <a:p>
            <a:r>
              <a:rPr lang="ru-RU" dirty="0"/>
              <a:t>воспитатель, ГБОУ ООШ №6 СП «Детский сад «Ежик»</a:t>
            </a:r>
          </a:p>
          <a:p>
            <a:r>
              <a:rPr lang="ru-RU" dirty="0" err="1"/>
              <a:t>г.о</a:t>
            </a:r>
            <a:r>
              <a:rPr lang="ru-RU" dirty="0"/>
              <a:t>. Новокуйбышевск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514925"/>
            <a:ext cx="4490004" cy="579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Игра с педагогическим содержанием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7" y="1622739"/>
            <a:ext cx="4261405" cy="37387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конце обсуждения психолог подводит итог обсуждаемых ситуаций, советует варианты выхода из данных ситуаций.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67" y="514925"/>
            <a:ext cx="5825521" cy="4520270"/>
          </a:xfrm>
        </p:spPr>
      </p:pic>
    </p:spTree>
    <p:extLst>
      <p:ext uri="{BB962C8B-B14F-4D97-AF65-F5344CB8AC3E}">
        <p14:creationId xmlns:p14="http://schemas.microsoft.com/office/powerpoint/2010/main" val="13370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514925"/>
            <a:ext cx="4490004" cy="579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Подведение итогов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8"/>
          <a:stretch/>
        </p:blipFill>
        <p:spPr>
          <a:xfrm>
            <a:off x="5276068" y="1094705"/>
            <a:ext cx="5426276" cy="4784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7" y="1622739"/>
            <a:ext cx="4261405" cy="37387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Воспитатель благодарит родителей за активное участие и просит заполнить анкеты, изложив свои мысли по поводу собрания. После собрания воспитатель </a:t>
            </a:r>
            <a:r>
              <a:rPr lang="ru-RU" sz="2400" dirty="0"/>
              <a:t>проводит индивидуальные консультации </a:t>
            </a:r>
            <a:r>
              <a:rPr lang="ru-RU" sz="2400" dirty="0" smtClean="0"/>
              <a:t>по </a:t>
            </a:r>
            <a:r>
              <a:rPr lang="ru-RU" sz="2400" dirty="0"/>
              <a:t>вопросам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949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29555"/>
            <a:ext cx="8596668" cy="242122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92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34103" cy="13208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Родительское собрание нетрадиционной формы на тему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200" dirty="0" smtClean="0"/>
              <a:t>Педагогическую культуру – каждой семье».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Форма взаимодействия: тематическая дискуссия с привлечением специалистов </a:t>
            </a:r>
            <a:r>
              <a:rPr lang="ru-RU" sz="2400" dirty="0" smtClean="0"/>
              <a:t> (психолог</a:t>
            </a:r>
            <a:r>
              <a:rPr lang="ru-RU" sz="2400" dirty="0"/>
              <a:t>).</a:t>
            </a:r>
          </a:p>
          <a:p>
            <a:r>
              <a:rPr lang="ru-RU" sz="2400" dirty="0"/>
              <a:t>Методы и приемы: информационно-аналитические, наглядно-информационные, информационно-просветительские, игры с педагогическим содержанием.</a:t>
            </a:r>
          </a:p>
          <a:p>
            <a:r>
              <a:rPr lang="ru-RU" sz="2400" dirty="0"/>
              <a:t>Предварительная работа: проведение анкетирования среди родителей.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Цель: </a:t>
            </a:r>
            <a:br>
              <a:rPr lang="ru-RU" sz="2400" dirty="0"/>
            </a:br>
            <a:r>
              <a:rPr lang="ru-RU" sz="2400" dirty="0"/>
              <a:t>•	Повышение педагогической грамотности родителей при воспитании ребенка пятого года жизни.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Задачи:</a:t>
            </a:r>
          </a:p>
          <a:p>
            <a:r>
              <a:rPr lang="ru-RU" sz="2400" dirty="0"/>
              <a:t>•	Определить уровень педагогической компетентности родителей способом анкетирования;</a:t>
            </a:r>
          </a:p>
          <a:p>
            <a:r>
              <a:rPr lang="ru-RU" sz="2400" dirty="0"/>
              <a:t>•	Проанализировать проблему развития педагогической компетентности родителей;</a:t>
            </a:r>
          </a:p>
          <a:p>
            <a:r>
              <a:rPr lang="ru-RU" sz="2400" dirty="0"/>
              <a:t>•	Раскрыть особенности развития детей 4-5 лет;</a:t>
            </a:r>
          </a:p>
          <a:p>
            <a:r>
              <a:rPr lang="ru-RU" sz="2400" dirty="0"/>
              <a:t>•	Помочь родителям понять значимость их участия в воспитании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37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Планируемые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000" dirty="0"/>
              <a:t>Рост посещаемости родителями мероприятий по педагогическому просвещению;</a:t>
            </a:r>
          </a:p>
          <a:p>
            <a:pPr algn="just"/>
            <a:r>
              <a:rPr lang="ru-RU" sz="2000" dirty="0"/>
              <a:t>•	проявление у родителей осознанного отношения к воспитанию и развитию ребёнка (понимание потребностей ребёнка, анализ его достижений и недостатков, обращения к педагогам как квалифицированным помощникам, осознание своей ведущей роли в воспитании и развитии ребёнка);</a:t>
            </a:r>
          </a:p>
          <a:p>
            <a:pPr algn="just"/>
            <a:r>
              <a:rPr lang="ru-RU" sz="2000" dirty="0"/>
              <a:t>•	готовность родителей к сотрудничеству с педагогами, повышение их активности не только по хозяйственным вопросам, но и в педагогическом процессе;</a:t>
            </a:r>
          </a:p>
          <a:p>
            <a:pPr algn="just"/>
            <a:r>
              <a:rPr lang="ru-RU" sz="2000" dirty="0"/>
              <a:t>•	выражение родителями обоснованного мнения о развитии ребёнка в детском саду, наличие конструктивных предложений к педагогам.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1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14924"/>
            <a:ext cx="3971939" cy="850237"/>
          </a:xfrm>
        </p:spPr>
        <p:txBody>
          <a:bodyPr/>
          <a:lstStyle/>
          <a:p>
            <a:r>
              <a:rPr lang="ru-RU" sz="2400" dirty="0" smtClean="0"/>
              <a:t>Организационный момент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45465"/>
            <a:ext cx="3854528" cy="4495896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Игра "Снежный ком"</a:t>
            </a:r>
          </a:p>
          <a:p>
            <a:pPr algn="just"/>
            <a:r>
              <a:rPr lang="ru-RU" sz="1800" dirty="0"/>
              <a:t>Первый по кругу (а это воспитатель) называет свое имя так и с такой интонацией, как он хотел бы, чтобы к нему обращались остальные участники. Второй повторяет имя первого и называет себя, третий повторяет всех предыдущих и добавляет свое имя и так далее. Воспитатель заканчивает игру, повторяя имена всех участников. При этом можно добавить, что, называя друг друга по имени, мы делаем приятное друг другу.</a:t>
            </a:r>
          </a:p>
          <a:p>
            <a:pPr algn="just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/>
          <a:stretch/>
        </p:blipFill>
        <p:spPr>
          <a:xfrm>
            <a:off x="5022761" y="1210614"/>
            <a:ext cx="6631233" cy="4125206"/>
          </a:xfrm>
        </p:spPr>
      </p:pic>
    </p:spTree>
    <p:extLst>
      <p:ext uri="{BB962C8B-B14F-4D97-AF65-F5344CB8AC3E}">
        <p14:creationId xmlns:p14="http://schemas.microsoft.com/office/powerpoint/2010/main" val="7674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14925"/>
            <a:ext cx="3946181" cy="5797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Выступление воспитателя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75" y="770220"/>
            <a:ext cx="6173250" cy="46299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622739"/>
            <a:ext cx="3854528" cy="373878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Перед проведением собрания я провела анкетирование, по результатам которого выяснилось, что большинство родителей (62%) знакомо с характерными особенностями ребенка 4-5 </a:t>
            </a:r>
            <a:r>
              <a:rPr lang="ru-RU" sz="2000" dirty="0" smtClean="0"/>
              <a:t>лет, </a:t>
            </a:r>
            <a:r>
              <a:rPr lang="ru-RU" sz="2000" dirty="0"/>
              <a:t>н</a:t>
            </a:r>
            <a:r>
              <a:rPr lang="ru-RU" sz="2000" dirty="0" smtClean="0"/>
              <a:t>о хотели бы пополнить свои знания</a:t>
            </a:r>
            <a:r>
              <a:rPr lang="ru-RU" sz="2000" dirty="0" smtClean="0"/>
              <a:t>. (Воспитатель рассказывает о развитии ребенка 4-5лет, раздает памятки)</a:t>
            </a:r>
          </a:p>
        </p:txBody>
      </p:sp>
    </p:spTree>
    <p:extLst>
      <p:ext uri="{BB962C8B-B14F-4D97-AF65-F5344CB8AC3E}">
        <p14:creationId xmlns:p14="http://schemas.microsoft.com/office/powerpoint/2010/main" val="2772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14925"/>
            <a:ext cx="3946181" cy="5797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Игра «Идеальный родитель»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1" y="513686"/>
            <a:ext cx="4145756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223493"/>
            <a:ext cx="3854528" cy="481786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По желанию один родитель - «родитель», другой - «ребенок</a:t>
            </a:r>
            <a:r>
              <a:rPr lang="ru-RU" sz="1800" dirty="0" smtClean="0"/>
              <a:t>». </a:t>
            </a:r>
            <a:r>
              <a:rPr lang="ru-RU" sz="1800" dirty="0"/>
              <a:t>Ра­зыгрывается любая </a:t>
            </a:r>
            <a:r>
              <a:rPr lang="ru-RU" sz="1800" dirty="0" smtClean="0"/>
              <a:t>ситуация. </a:t>
            </a:r>
            <a:r>
              <a:rPr lang="ru-RU" sz="1800" dirty="0"/>
              <a:t>Начинается диалог «родителя» и «ребенка». Группа и ведущий не только следуют за их разговором, но и обра­щают внимание на невербальные знаки: позу, жесты, движения те­ла, мимику. После окончания упражнения участники диалога отве­чают на вопрос: «Что каждый чувствовал, находясь в своей роли?», «Какие переживания испытал?», «Что подумал?» Обсуждение.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514925"/>
            <a:ext cx="4490004" cy="5797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Игра «Узнай малыша по голосу»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45" y="514925"/>
            <a:ext cx="2933173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7" y="1622739"/>
            <a:ext cx="4261405" cy="37387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Воспитатель </a:t>
            </a:r>
            <a:r>
              <a:rPr lang="ru-RU" sz="2400" dirty="0"/>
              <a:t>включает </a:t>
            </a:r>
            <a:r>
              <a:rPr lang="ru-RU" sz="2400" dirty="0" smtClean="0"/>
              <a:t>аудиозапись, </a:t>
            </a:r>
            <a:r>
              <a:rPr lang="ru-RU" sz="2400" dirty="0"/>
              <a:t>где </a:t>
            </a:r>
            <a:r>
              <a:rPr lang="ru-RU" sz="2400" dirty="0" smtClean="0"/>
              <a:t>слышен только голос </a:t>
            </a:r>
            <a:r>
              <a:rPr lang="ru-RU" sz="2400" dirty="0"/>
              <a:t>ребенка. Каждый ребенок по очереди произносит слово «мама», а родительница должна по голосу узнать свое </a:t>
            </a:r>
            <a:r>
              <a:rPr lang="ru-RU" sz="2400" dirty="0" smtClean="0"/>
              <a:t>чадо.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21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1029849"/>
            <a:ext cx="4490004" cy="579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Игра с педагогическим содержанием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89" y="1609629"/>
            <a:ext cx="4873563" cy="36551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7" y="2124554"/>
            <a:ext cx="4261405" cy="373878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Родителям предлагается разделиться </a:t>
            </a:r>
            <a:r>
              <a:rPr lang="ru-RU" sz="2400" dirty="0" smtClean="0"/>
              <a:t>на </a:t>
            </a:r>
            <a:r>
              <a:rPr lang="ru-RU" sz="2400" dirty="0"/>
              <a:t>команды. Команды инсценируют в качестве задания для другой команды педагогическую ситуацию, а другая команда анализирует ее.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8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418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«Организация итоговых тематических мероприятий как средство повышения педагогической компетенции родителей»</vt:lpstr>
      <vt:lpstr>Родительское собрание нетрадиционной формы на тему «Педагогическую культуру – каждой семье». </vt:lpstr>
      <vt:lpstr>Цель:  • Повышение педагогической грамотности родителей при воспитании ребенка пятого года жизни. </vt:lpstr>
      <vt:lpstr>Планируемые результаты: </vt:lpstr>
      <vt:lpstr>Организационный момент.</vt:lpstr>
      <vt:lpstr>Выступление воспитателя</vt:lpstr>
      <vt:lpstr>Игра «Идеальный родитель»</vt:lpstr>
      <vt:lpstr>Игра «Узнай малыша по голосу»</vt:lpstr>
      <vt:lpstr>Игра с педагогическим содержанием</vt:lpstr>
      <vt:lpstr>Игра с педагогическим содержанием</vt:lpstr>
      <vt:lpstr>Подведение итогов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как форма взаимодействия ДОУ с семьей</dc:title>
  <dc:creator>Ёжик</dc:creator>
  <cp:lastModifiedBy>Ёжик</cp:lastModifiedBy>
  <cp:revision>23</cp:revision>
  <cp:lastPrinted>2015-02-17T08:25:24Z</cp:lastPrinted>
  <dcterms:created xsi:type="dcterms:W3CDTF">2014-11-18T09:53:28Z</dcterms:created>
  <dcterms:modified xsi:type="dcterms:W3CDTF">2015-02-17T08:34:30Z</dcterms:modified>
</cp:coreProperties>
</file>