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7" r:id="rId4"/>
    <p:sldId id="262" r:id="rId5"/>
    <p:sldId id="268" r:id="rId6"/>
    <p:sldId id="270" r:id="rId7"/>
    <p:sldId id="269" r:id="rId8"/>
    <p:sldId id="265" r:id="rId9"/>
    <p:sldId id="278" r:id="rId10"/>
    <p:sldId id="275" r:id="rId11"/>
    <p:sldId id="272" r:id="rId12"/>
    <p:sldId id="274" r:id="rId13"/>
    <p:sldId id="277" r:id="rId14"/>
    <p:sldId id="276" r:id="rId15"/>
    <p:sldId id="279" r:id="rId16"/>
    <p:sldId id="280" r:id="rId17"/>
    <p:sldId id="281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43373" y="1704452"/>
            <a:ext cx="7884367" cy="48929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43373" y="239200"/>
            <a:ext cx="7891656" cy="124558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740" cy="6957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2484" y="374235"/>
            <a:ext cx="6695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общеобразовательное учреждение Самарской области основная общеобразовательная школа №6 города Новокуйбышевска городского округа Новокуйбышевск Самарской области. Структурное подразделение «Детский сад «Ежик»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7" y="2897439"/>
            <a:ext cx="766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«АЗБУКА ВАШЕЙ БЕЗОПАСТНОСТИ»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1537" y="2484493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Долгосрочный проект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259702"/>
            <a:ext cx="375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 </a:t>
            </a:r>
          </a:p>
          <a:p>
            <a:r>
              <a:rPr lang="ru-RU" dirty="0"/>
              <a:t>первой квалификационной категории </a:t>
            </a:r>
          </a:p>
          <a:p>
            <a:r>
              <a:rPr lang="ru-RU" dirty="0" smtClean="0"/>
              <a:t>Зыкова Екатерина Алексеевна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5523" y="6196364"/>
            <a:ext cx="27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</a:t>
            </a:r>
            <a:r>
              <a:rPr lang="ru-RU" smtClean="0"/>
              <a:t>Новокуйбышевск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33448"/>
            <a:ext cx="9143999" cy="556390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188640"/>
            <a:ext cx="9143999" cy="53991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СЮЖЕТНО – РОЛЕВЫЕ ИГРЫ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7241"/>
            <a:ext cx="3256770" cy="244257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22" y="3755162"/>
            <a:ext cx="3767573" cy="2936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654" y="3959103"/>
            <a:ext cx="3284234" cy="246317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221" y="1197241"/>
            <a:ext cx="3312368" cy="248427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7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40768"/>
            <a:ext cx="9143999" cy="51125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6038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РИСУНКИ ПО ПОЖАРНОЙ БЕЗОПАСНОСТИ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" t="2142" b="4290"/>
          <a:stretch/>
        </p:blipFill>
        <p:spPr>
          <a:xfrm rot="5400000">
            <a:off x="925424" y="1166540"/>
            <a:ext cx="3009184" cy="4173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"/>
          <a:stretch/>
        </p:blipFill>
        <p:spPr>
          <a:xfrm rot="5400000">
            <a:off x="5349407" y="1259548"/>
            <a:ext cx="2957883" cy="3936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77436" y="5128669"/>
            <a:ext cx="370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Мазанова Арина и мама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Ирина Александровна 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3767" y="5138855"/>
            <a:ext cx="326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Авзалиева</a:t>
            </a:r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 Алиса и мама Екатерина Александровна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6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760"/>
            <a:ext cx="9143999" cy="51845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6038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РИСУНКИ ПО БЕЗОПАСНОСТИ НА ВОДЕ И НА ЛЬДУ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7848" y="1142361"/>
            <a:ext cx="2880320" cy="39615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1682985"/>
            <a:ext cx="4170599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062884" y="5029725"/>
            <a:ext cx="347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Альмухаметов</a:t>
            </a:r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 Артур и мама Ирина Васильевна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852" y="509282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Осипова Настя и мама Ольга Петровна 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51125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6178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РИСУНКИ ПО ПРАВИЛАМ ДОРОЖНОГО ДВИЖЕНИЯ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1" r="3296"/>
          <a:stretch/>
        </p:blipFill>
        <p:spPr>
          <a:xfrm>
            <a:off x="352061" y="1802828"/>
            <a:ext cx="4032448" cy="2631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07"/>
          <a:stretch/>
        </p:blipFill>
        <p:spPr>
          <a:xfrm>
            <a:off x="4705053" y="1815840"/>
            <a:ext cx="4173539" cy="2618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76097" y="497272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Фролова Полина и мама Елена Вячеславовна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92399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Добин</a:t>
            </a:r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 Семен и папа Алексей Сергеевич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51125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6981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АППЛИКАЦИИ ПО ПОЖАРНОЙ БЕЗОПАСНОСТИ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" r="2326"/>
          <a:stretch/>
        </p:blipFill>
        <p:spPr>
          <a:xfrm>
            <a:off x="387391" y="1556792"/>
            <a:ext cx="3888432" cy="32129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602" y="1556792"/>
            <a:ext cx="4283968" cy="32129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27451" y="528639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Смолин Даниил и мама Ольга Викторовна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8009" y="5240751"/>
            <a:ext cx="3221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Mistral" panose="03090702030407020403" pitchFamily="66" charset="0"/>
              </a:rPr>
              <a:t>Шлыкова</a:t>
            </a:r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 Полина и мама Людмила Евгеньевна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0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2776"/>
            <a:ext cx="9143999" cy="52545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256236"/>
            <a:ext cx="9143999" cy="90400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17" y="-52118"/>
            <a:ext cx="8879716" cy="6962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4" r="7289"/>
          <a:stretch/>
        </p:blipFill>
        <p:spPr>
          <a:xfrm>
            <a:off x="5581767" y="3202257"/>
            <a:ext cx="3403981" cy="304577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367"/>
          <a:stretch/>
        </p:blipFill>
        <p:spPr>
          <a:xfrm>
            <a:off x="1619672" y="1655089"/>
            <a:ext cx="4136426" cy="309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1720" y="31502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ВСТРЕЧА С ИНСПЕКТОРОМ </a:t>
            </a:r>
            <a:r>
              <a:rPr lang="ru-RU" sz="2400" b="1" dirty="0">
                <a:solidFill>
                  <a:srgbClr val="FFC000"/>
                </a:solidFill>
                <a:latin typeface="Mistral" panose="03090702030407020403" pitchFamily="66" charset="0"/>
              </a:rPr>
              <a:t>ГИБДД </a:t>
            </a:r>
            <a:endParaRPr lang="ru-RU" sz="2400" b="1" dirty="0" smtClean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НАТАЛЬЕЙ ВАЛЕРЬЕВНОЙ МАЙДАН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4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188640"/>
            <a:ext cx="9143999" cy="93610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ИТОГОВОЕ ОТКРЫТОЕ МЕРОПРИЯТИЕ «МАША ЗНАКОМИТСЯ С ПРАВИЛАМИ ДОРОЖНОГО ДВИЖЕНИЯ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5"/>
          <a:stretch/>
        </p:blipFill>
        <p:spPr>
          <a:xfrm>
            <a:off x="1970741" y="1556792"/>
            <a:ext cx="4879601" cy="345638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38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73514"/>
            <a:ext cx="9143999" cy="43556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3999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2878" y="134843"/>
            <a:ext cx="9143999" cy="6038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ИТОГИ ПРОЕКТА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05399"/>
            <a:ext cx="72728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Реализация проекта способствовала овладению детьми элементарными знаниями о правилах безопасного поведения при пожаре, на прогулке в зимнее время года, на дороге, формированию навыков сознательного отношения к соблюдению этих правил, развитию способностей к предвидению возможной опасности. Дети стали проявлять интерес к собственной безопасности и сохранению здоровья. </a:t>
            </a:r>
          </a:p>
          <a:p>
            <a:pPr algn="ctr"/>
            <a:r>
              <a:rPr lang="ru-RU" sz="1600" dirty="0"/>
              <a:t>Работа в проекте позволила донести до каждого ребенка необходимость неукоснительного выполнения правил, как залога его здоровья и безопасности. </a:t>
            </a:r>
          </a:p>
          <a:p>
            <a:pPr algn="ctr"/>
            <a:r>
              <a:rPr lang="ru-RU" sz="1600" dirty="0"/>
              <a:t>Участие в проекте родителей повысило значимость проводимой работы, показало актуальность и необходимость взаимодействия взрослого и ребенка в решении задач безопасности.</a:t>
            </a:r>
          </a:p>
          <a:p>
            <a:pPr algn="ctr"/>
            <a:r>
              <a:rPr lang="ru-RU" sz="1600" dirty="0"/>
              <a:t>Данный проект позволил сделать процесс приобщения детей к правилам безопасности более интересным, доступным, значимым. </a:t>
            </a:r>
          </a:p>
        </p:txBody>
      </p:sp>
    </p:spTree>
    <p:extLst>
      <p:ext uri="{BB962C8B-B14F-4D97-AF65-F5344CB8AC3E}">
        <p14:creationId xmlns:p14="http://schemas.microsoft.com/office/powerpoint/2010/main" xmlns="" val="22781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10358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670" y="2571744"/>
            <a:ext cx="437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СПАСИБО ЗА ВНИМАНИЕ!</a:t>
            </a:r>
            <a:endParaRPr lang="ru-RU" sz="36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51845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1" y="252215"/>
            <a:ext cx="7884367" cy="6857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556792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Дошкольный </a:t>
            </a:r>
            <a:r>
              <a:rPr lang="ru-RU" dirty="0"/>
              <a:t>возраст характеризуется  нарастанием двигательной активности и увеличением физических возможностей ребенка, которые, сочетаясь с повышенной любознательностью, стремлением к самостоятельности, нередко приводят к возникновению травматических ситуаций. Ребенку интересно абсолютно все: ему хочется попробовать, потрогать,  почувствовать, увидеть, услышать. </a:t>
            </a:r>
            <a:r>
              <a:rPr lang="ru-RU" dirty="0" smtClean="0"/>
              <a:t>	Как </a:t>
            </a:r>
            <a:r>
              <a:rPr lang="ru-RU" dirty="0"/>
              <a:t>различить опасное и безопасное, полезное и нужное, лечебное и простое? Задача взрослых (педагогов и родителей) состоит в том, чтобы сформировать сознательное и ответственное отношение к личной безопасности и безопасности окружающих, воспитывать готовность к эффективным, обоснованным действиям в неадекватных ситуациях.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35716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АКТУАЛЬНОСТЬ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2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10358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596710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Особая </a:t>
            </a:r>
            <a:r>
              <a:rPr lang="ru-RU" dirty="0"/>
              <a:t>ответственность за формирование навыков безопасного поведения  в окружающей среде возлагается на воспитателей дошкольного учреждения, потому что именно в таком раннем возрасте закладываются базовые знания для дальнейшего поведения ребенка в сознательной жизни. Значимой также является проблема создания условий в ДОУ, позволяющих ребенку планомерно накапливать опыт безопасного поведения.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262" y="3068960"/>
            <a:ext cx="55691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Мы</a:t>
            </a:r>
            <a:r>
              <a:rPr lang="ru-RU" dirty="0"/>
              <a:t>, взрослые, должны не просто оградить ребенка от опасностей, которые встречаются в жизни, а подготовить  к возможной встрече с ними, привить им навыки безопасного поведения. Создавая условия для воспитания культуры безопасного поведения у дошкольников, необходимо содействовать овладению каждым ребенком навыками безопасного поведения в процессе бытовой, игровой, двигательной, коммуникативной и других видов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90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483823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77443" y="288473"/>
            <a:ext cx="7884367" cy="9068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4" y="1601237"/>
            <a:ext cx="6678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ЗАДАЧИ ПРОЕКТА:</a:t>
            </a:r>
            <a:endParaRPr lang="ru-RU" sz="20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r>
              <a:rPr lang="ru-RU" sz="2000" dirty="0" smtClean="0"/>
              <a:t>1. Дать </a:t>
            </a:r>
            <a:r>
              <a:rPr lang="ru-RU" sz="2000" dirty="0"/>
              <a:t>детям первоначальные знания о правилах безопасного поведения в природе, на улице, дома.</a:t>
            </a:r>
          </a:p>
          <a:p>
            <a:r>
              <a:rPr lang="ru-RU" sz="2000" dirty="0" smtClean="0"/>
              <a:t>2. Выработать </a:t>
            </a:r>
            <a:r>
              <a:rPr lang="ru-RU" sz="2000" dirty="0"/>
              <a:t>навыки сознательного отношения к соблюдению правил безопасного поведения.</a:t>
            </a:r>
          </a:p>
          <a:p>
            <a:r>
              <a:rPr lang="ru-RU" sz="2000" dirty="0" smtClean="0"/>
              <a:t>3. Приобщать </a:t>
            </a:r>
            <a:r>
              <a:rPr lang="ru-RU" sz="2000" dirty="0"/>
              <a:t>детей к правилам безопасного поведения.</a:t>
            </a:r>
          </a:p>
          <a:p>
            <a:r>
              <a:rPr lang="ru-RU" sz="2000" dirty="0" smtClean="0"/>
              <a:t>4. Развивать </a:t>
            </a:r>
            <a:r>
              <a:rPr lang="ru-RU" sz="2000" dirty="0"/>
              <a:t>способности у детей к предвидению возможной опасности. </a:t>
            </a:r>
          </a:p>
          <a:p>
            <a:r>
              <a:rPr lang="ru-RU" sz="2000" dirty="0" smtClean="0"/>
              <a:t>5. Развивать </a:t>
            </a:r>
            <a:r>
              <a:rPr lang="ru-RU" sz="2000" dirty="0"/>
              <a:t>умение детей обращаться за помощью к взрослым.</a:t>
            </a:r>
          </a:p>
          <a:p>
            <a:r>
              <a:rPr lang="ru-RU" sz="2000" dirty="0" smtClean="0"/>
              <a:t>6. Развивать </a:t>
            </a:r>
            <a:r>
              <a:rPr lang="ru-RU" sz="2000" dirty="0"/>
              <a:t>интерес детей к собственной безопасности.</a:t>
            </a:r>
          </a:p>
          <a:p>
            <a:r>
              <a:rPr lang="ru-RU" sz="2000" dirty="0" smtClean="0"/>
              <a:t>7. Привлечь </a:t>
            </a:r>
            <a:r>
              <a:rPr lang="ru-RU" sz="2000" dirty="0"/>
              <a:t>родителей к проблеме формирования у детей элементарных представлений о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51665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ЦЕЛЬ ПРОЕКТА</a:t>
            </a:r>
            <a:r>
              <a:rPr lang="ru-RU" sz="2000" dirty="0" smtClean="0"/>
              <a:t>: </a:t>
            </a:r>
            <a:r>
              <a:rPr lang="ru-RU" sz="2000" dirty="0"/>
              <a:t>формирование у детей культуры безопасного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6758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2036866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Дети </a:t>
            </a:r>
            <a:r>
              <a:rPr lang="ru-RU" sz="2000" dirty="0"/>
              <a:t>будут  знать  основные правила безопасного поведения при пожаре, на прогулке в зимнее время, дома, на дороге, соблюдать эти правила;</a:t>
            </a:r>
          </a:p>
          <a:p>
            <a:r>
              <a:rPr lang="ru-RU" sz="2000" dirty="0" smtClean="0"/>
              <a:t>2. Дети </a:t>
            </a:r>
            <a:r>
              <a:rPr lang="ru-RU" sz="2000" dirty="0"/>
              <a:t>научатся обращаться за помощью к взрослым в случае опасности;</a:t>
            </a:r>
          </a:p>
          <a:p>
            <a:r>
              <a:rPr lang="ru-RU" sz="2000" dirty="0" smtClean="0"/>
              <a:t>3. Дети </a:t>
            </a:r>
            <a:r>
              <a:rPr lang="ru-RU" sz="2000" dirty="0"/>
              <a:t>будут проявлять интерес к собственной безопасности и безопасности окружающих;</a:t>
            </a:r>
          </a:p>
          <a:p>
            <a:r>
              <a:rPr lang="ru-RU" sz="2000" dirty="0" smtClean="0"/>
              <a:t>4. Родители  </a:t>
            </a:r>
            <a:r>
              <a:rPr lang="ru-RU" sz="2000" dirty="0"/>
              <a:t>будут соблюдать с детьми правила безопасного поведения при пожаре, на прогулке в зимнее время года, на дороге.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42860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ПЛАНИРУЕМЫЕ РЕЗУЛЬТАТЫ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52736"/>
            <a:ext cx="9143999" cy="56886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4892"/>
            <a:ext cx="9135029" cy="5663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ЭТАПЫ РЕАЛИЗАЦИИ</a:t>
            </a:r>
            <a:endParaRPr lang="ru-RU" sz="24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213168"/>
              </p:ext>
            </p:extLst>
          </p:nvPr>
        </p:nvGraphicFramePr>
        <p:xfrm>
          <a:off x="539552" y="1268760"/>
          <a:ext cx="8160566" cy="49558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17403"/>
                <a:gridCol w="4719767"/>
                <a:gridCol w="1523396"/>
              </a:tblGrid>
              <a:tr h="280831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Поиск, изучение и обработка информации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C000"/>
                          </a:solidFill>
                        </a:rPr>
                        <a:t>(подготовительный этап)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-  Создание проблемы, постановка цели и задач;</a:t>
                      </a:r>
                    </a:p>
                    <a:p>
                      <a:r>
                        <a:rPr lang="ru-RU" sz="1400" b="0" dirty="0" smtClean="0"/>
                        <a:t>- работа с методической литературой по данной проблеме; </a:t>
                      </a:r>
                    </a:p>
                    <a:p>
                      <a:r>
                        <a:rPr lang="ru-RU" sz="1400" b="0" dirty="0" smtClean="0"/>
                        <a:t>- предварительная работа с детьми и родителями о важности проблемы;</a:t>
                      </a:r>
                    </a:p>
                    <a:p>
                      <a:r>
                        <a:rPr lang="ru-RU" sz="1400" b="0" dirty="0" smtClean="0"/>
                        <a:t>- подбор методической, познавательной  и художественной литературы;</a:t>
                      </a:r>
                    </a:p>
                    <a:p>
                      <a:r>
                        <a:rPr lang="ru-RU" sz="1400" b="0" dirty="0" smtClean="0"/>
                        <a:t>- подбор наглядного иллюстрированного материала;</a:t>
                      </a:r>
                    </a:p>
                    <a:p>
                      <a:r>
                        <a:rPr lang="ru-RU" sz="1400" b="0" dirty="0" smtClean="0"/>
                        <a:t>- подбор дидактических, подвижных игр;</a:t>
                      </a:r>
                    </a:p>
                    <a:p>
                      <a:r>
                        <a:rPr lang="ru-RU" sz="1400" b="0" dirty="0" smtClean="0"/>
                        <a:t>- подбор материала для продуктивной деятельности детей;</a:t>
                      </a:r>
                    </a:p>
                    <a:p>
                      <a:r>
                        <a:rPr lang="ru-RU" sz="1400" b="0" dirty="0" smtClean="0"/>
                        <a:t>- составление  перспективного плана мероприятий;</a:t>
                      </a:r>
                    </a:p>
                    <a:p>
                      <a:r>
                        <a:rPr lang="ru-RU" sz="1400" b="0" dirty="0" smtClean="0"/>
                        <a:t>- работа с родителями по взаимодействию в рамках проекта;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01.10.2014 – 31.10.2014 </a:t>
                      </a:r>
                      <a:endParaRPr lang="ru-RU" sz="1400" b="0" dirty="0"/>
                    </a:p>
                  </a:txBody>
                  <a:tcPr/>
                </a:tc>
              </a:tr>
              <a:tr h="74697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Работа над проектом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C000"/>
                          </a:solidFill>
                        </a:rPr>
                        <a:t>(основной этап)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- работа с детьми: реализация поставленной цели и задач через различные виды детской деятельности;</a:t>
                      </a:r>
                    </a:p>
                    <a:p>
                      <a:r>
                        <a:rPr lang="ru-RU" sz="1400" b="0" dirty="0" smtClean="0"/>
                        <a:t>- работа с родителями;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01.11.2014– 30.03.2015</a:t>
                      </a:r>
                      <a:endParaRPr lang="ru-RU" sz="1400" b="0" dirty="0"/>
                    </a:p>
                  </a:txBody>
                  <a:tcPr/>
                </a:tc>
              </a:tr>
              <a:tr h="14005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C000"/>
                          </a:solidFill>
                        </a:rPr>
                        <a:t>Заключительный этап</a:t>
                      </a:r>
                      <a:endParaRPr lang="ru-RU" sz="1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- проведение итогового открытого занятия на тему: «Маша знакомится с правилами дорожного движения»;</a:t>
                      </a:r>
                    </a:p>
                    <a:p>
                      <a:r>
                        <a:rPr lang="ru-RU" sz="1400" b="0" dirty="0" smtClean="0"/>
                        <a:t>- проведение родительского собрания «Азбука вашей безопасности»;</a:t>
                      </a:r>
                    </a:p>
                    <a:p>
                      <a:r>
                        <a:rPr lang="ru-RU" sz="1400" b="0" dirty="0" smtClean="0"/>
                        <a:t>- презентация проекта.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01.04.2015 – 06.05.2015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9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9143999" cy="5400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4892"/>
            <a:ext cx="9135029" cy="6758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Mistral" panose="03090702030407020403" pitchFamily="66" charset="0"/>
              </a:rPr>
              <a:t>МОДЕЛЬ РЕАЛИЗАЦИИ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488915"/>
              </p:ext>
            </p:extLst>
          </p:nvPr>
        </p:nvGraphicFramePr>
        <p:xfrm>
          <a:off x="244790" y="1511228"/>
          <a:ext cx="8645447" cy="5059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89695"/>
                <a:gridCol w="4908855"/>
                <a:gridCol w="2046897"/>
              </a:tblGrid>
              <a:tr h="4039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Направления работы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Содержание деятельности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Срок исполнения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Работа с детьми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Беседы, дидактические  и подвижные  игры.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Рассматривание картин, изображений, иллюстраций.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Чтение познавательной, художественной литературы.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4. Целевые прогулки, наблюдения.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5. Продуктивная деятельность детей.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6. Итоговое занятие.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30.04.2015</a:t>
                      </a:r>
                      <a:endParaRPr lang="ru-RU" sz="14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Сотрудничество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Помощь в оборудовании и оснащении материалом  уголка безопасности в группе.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Анкетирование родителей.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Родительское собрание.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4.Оформление консультации для родителей.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Ноябрь</a:t>
                      </a:r>
                    </a:p>
                    <a:p>
                      <a:r>
                        <a:rPr lang="ru-RU" sz="1400" dirty="0" smtClean="0"/>
                        <a:t>28.04.2015</a:t>
                      </a:r>
                    </a:p>
                    <a:p>
                      <a:r>
                        <a:rPr lang="ru-RU" sz="1400" dirty="0" smtClean="0"/>
                        <a:t>Декабрь, февраль, апрель</a:t>
                      </a:r>
                      <a:endParaRPr lang="ru-RU" sz="14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Методическое сопровождение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Организация предметно-развивающей среды для ознакомления детей с основами безопасности.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Подборка наглядно-иллюстрированного материала.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3. Картотека дидактических, подвижных игр.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4. Конспекты бесед, занятий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5. Подборка художественной литературы 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7. Консультационный материал для педагогов.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8. Консультационный материал для родителей.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9. Обобщение и распространение наработанного материала.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Октябрь</a:t>
                      </a:r>
                    </a:p>
                    <a:p>
                      <a:r>
                        <a:rPr lang="ru-RU" sz="1400" dirty="0" smtClean="0"/>
                        <a:t>Октябрь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  <a:p>
                      <a:r>
                        <a:rPr lang="ru-RU" sz="1400" dirty="0" smtClean="0"/>
                        <a:t>в течение учебного года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75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44579"/>
            <a:ext cx="9143999" cy="56379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188640"/>
            <a:ext cx="9143999" cy="53991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605" y="939489"/>
            <a:ext cx="3962544" cy="3064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7" y="4094847"/>
            <a:ext cx="1900758" cy="2464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13568"/>
          <a:stretch/>
        </p:blipFill>
        <p:spPr>
          <a:xfrm>
            <a:off x="325680" y="939489"/>
            <a:ext cx="3405957" cy="3109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105"/>
          <a:stretch/>
        </p:blipFill>
        <p:spPr>
          <a:xfrm>
            <a:off x="5400181" y="3678876"/>
            <a:ext cx="3772393" cy="3109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3"/>
          <a:stretch/>
        </p:blipFill>
        <p:spPr>
          <a:xfrm>
            <a:off x="493431" y="3899503"/>
            <a:ext cx="3214473" cy="251507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349" y="1198743"/>
            <a:ext cx="2170364" cy="2798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214290"/>
            <a:ext cx="778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ИНТРАКТИВНЫЕ ДИДАКТИЧЕСКИЕ ИГРЫ И ЗАДАНИЯ</a:t>
            </a:r>
            <a:endParaRPr lang="ru-RU" sz="20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340768"/>
            <a:ext cx="8028383" cy="52565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04892"/>
            <a:ext cx="7371341" cy="6038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17" y="-52118"/>
            <a:ext cx="9248434" cy="6962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0" r="10009"/>
          <a:stretch/>
        </p:blipFill>
        <p:spPr>
          <a:xfrm>
            <a:off x="1891962" y="1560508"/>
            <a:ext cx="3246905" cy="226654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"/>
          <a:stretch/>
        </p:blipFill>
        <p:spPr>
          <a:xfrm>
            <a:off x="5314053" y="1544698"/>
            <a:ext cx="3672409" cy="222774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6"/>
          <a:stretch/>
        </p:blipFill>
        <p:spPr>
          <a:xfrm>
            <a:off x="5314053" y="4085943"/>
            <a:ext cx="3690059" cy="226654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5350" y="428604"/>
            <a:ext cx="7008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ДИДАКТИЧЕСКИЕ НАСТОЛЬНО – ПЕЧАТНЫЕ ИГРЫ</a:t>
            </a:r>
            <a:endParaRPr lang="ru-RU" sz="20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810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Максим</cp:lastModifiedBy>
  <cp:revision>211</cp:revision>
  <dcterms:created xsi:type="dcterms:W3CDTF">2014-07-15T15:51:57Z</dcterms:created>
  <dcterms:modified xsi:type="dcterms:W3CDTF">2016-04-17T14:36:33Z</dcterms:modified>
</cp:coreProperties>
</file>