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9" r:id="rId14"/>
    <p:sldId id="266" r:id="rId15"/>
    <p:sldId id="272" r:id="rId16"/>
    <p:sldId id="273" r:id="rId17"/>
    <p:sldId id="274" r:id="rId18"/>
    <p:sldId id="277" r:id="rId19"/>
    <p:sldId id="275" r:id="rId20"/>
    <p:sldId id="276" r:id="rId21"/>
    <p:sldId id="279" r:id="rId22"/>
    <p:sldId id="278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5" autoAdjust="0"/>
    <p:restoredTop sz="94660"/>
  </p:normalViewPr>
  <p:slideViewPr>
    <p:cSldViewPr>
      <p:cViewPr>
        <p:scale>
          <a:sx n="100" d="100"/>
          <a:sy n="100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A06B5-66A7-4EFD-84E7-27A4BAD37DB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19BA-650F-4910-997D-55E1F40C5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37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919BA-650F-4910-997D-55E1F40C52E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91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37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31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7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72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55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65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69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4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4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15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49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E048-B1D3-43AD-91BD-2EA9251D14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33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ти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432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53755" y="4976961"/>
            <a:ext cx="698477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Гафитулина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Любовь Александровна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группы «Ёжик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628800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космос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2631453"/>
            <a:ext cx="44644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аудитрория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дети 5-7 лет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6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450595" y="-366346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ко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878" y="917717"/>
            <a:ext cx="6804248" cy="459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36913"/>
            <a:ext cx="16132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выглядит космос, видите как много планет в нем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95476"/>
            <a:ext cx="4369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 в космосе! 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47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700243" y="-19515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зе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64804"/>
            <a:ext cx="6461890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996952"/>
            <a:ext cx="223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выглядит наша планета из космоса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71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700243" y="376531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солнц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093" y="1396046"/>
            <a:ext cx="4406315" cy="42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551837"/>
            <a:ext cx="30963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– это звезда, самая ближайшая к нам, это центр планетной системы и могучий источник жизни на Земле. Без солнечного света ни одно живое существо не могло бы жить.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8523" y="116632"/>
            <a:ext cx="60737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 планету согревает и освещает Солнце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92158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луна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3843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476672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небе мы можем увидеть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Луну и звезды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\Desktop\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57301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162964" y="2010124"/>
            <a:ext cx="2496862" cy="30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608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930" y="2204864"/>
            <a:ext cx="30963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одиноко, у него есть семья – это планеты. Семья солнца называется Солнечной системой. В ней 9 планет. Планеты – это небесные тела, которые намного меньше звезд. Они не излучают свет, а пользуются теплом и светом Солнца.</a:t>
            </a:r>
          </a:p>
        </p:txBody>
      </p:sp>
      <p:pic>
        <p:nvPicPr>
          <p:cNvPr id="4098" name="Picture 2" descr="C:\Users\Admin\Desktop\45083_3f4949272c798e0435fa58b6951ce92b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502" y="980728"/>
            <a:ext cx="584899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962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355178"/>
            <a:ext cx="87849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 – самая близкая к солнцу планета. Она каменистая.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Венера – покрыта толстым слоем облаков. Здесь царит испепеляющая жара. Это самая яркая планета.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есть вода, кислород, растения и животные.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Марс – есть 4 времени года, покрыт красными песками.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Юпитер – самая большая планета солнечной системы. На ней могли бы уместиться все планеты.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– состоит из жидкости и газа. Известна своими кольцами.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Уран – «лежачая планета», вращается вокруг Солнца, как бы лежа на боку.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Нептун – холодная и синяя. Самые сильные ветры на планете.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Плутон – самая дальняя планета.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4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807278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запомнить названия планет есть астрономическая считалка: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Солнце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вокруг,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планеты, девять штук.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планеты по порядку,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Перечислю я сейчас…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Раз! Меркурий,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Два! Венера,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Три! Земля,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Четвёртый – Марс.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Пять! Юпитер,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Шесть! Сатурн,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Семь! Уран,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Восьмой – Нептун.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«девять» звать Плутон,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лишний – выйди вон!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335" flipH="1">
            <a:off x="5230145" y="2131070"/>
            <a:ext cx="2509680" cy="30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61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2708920"/>
            <a:ext cx="5654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а теперь нам пора возвращаться. 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Пять, четыре, три, два, один, приземлились!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Ура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5122102" y="325745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38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700808"/>
            <a:ext cx="50218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что нового мы сегодня с вами узнали?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называется наша планета?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планеты еще вы запомнили?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звали первого космонавта?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Кто из вас хочет стать космонавтом?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2082" flipH="1">
            <a:off x="6005915" y="3416115"/>
            <a:ext cx="2492635" cy="30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3411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ист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4395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я научу рисовать звездное небо необычным способом кусочком свечи и акварельными красками, а родители мне помогут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перед тем, как приступим к работе, давайте разомнем пальчики.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- 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загибают пальчики на обеих руках.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 полетел отряд. 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Соединяют ладошки вместе, поднимают руки вверх.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в бинокль глядит, 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обеих рук соединяются с большими, образуя «бинокль».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он видит впереди?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планеты, спутники, кометы, 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Загибают пальчики обеих рук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желтую луну. 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59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988840"/>
            <a:ext cx="7884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расширение представлений детей о космосе, планетах, Вселенной.              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                                                     - расширять кругозор детей;                                                                                                           - развивать познавательный интерес и любознательность детей;                                         - познакомить детей с первым советским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космонавтом.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эстетическое восприятие природы и её изображений нетрадиционными художественными техниками.</a:t>
            </a:r>
          </a:p>
        </p:txBody>
      </p:sp>
      <p:pic>
        <p:nvPicPr>
          <p:cNvPr id="2052" name="Picture 4" descr="C:\Users\USER\Desktop\са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2448272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67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49" y="1124744"/>
            <a:ext cx="91213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Готовы?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Присаживайтесь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столы.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у родителей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кусочек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 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акварельные краски,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сотворить нашу волшебную картину.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 помощью кусочка свечи прорисовываем на белом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листе- звёзды.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Воспользуемся синей гуашью, намочим кисть и окунём её в гуашь, а затер проведём по белому листу несколько раз справа налево – появятся звёзды.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Так закрашиваем весь лист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/>
              <a:t> 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813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-91064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276871"/>
            <a:ext cx="8748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Возьмём гуашь жёлтого цвета и разукрасим несколько звёзд,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 бы придать им лёгкое мерцание.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Теперь уделим внимание гуаши оранжевого цвета,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же образом преобразуем несколько звёзд.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Очередь дошла до гуаши красного цвета: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придадим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некоторым звёздочкам красные блики.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И вот наше «волшебное звёздное небо» ярко сияет над головой.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загадать желание, когда одна из наших звёздочек отправится в полёт.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28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9" y="766732"/>
            <a:ext cx="734481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закончить наше космическое путешествие,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предлагаю отгадать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агадки: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Бродит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одиноко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Огненное око.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Всюду, где бывает,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Взглядом согревает.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(Солнце)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Ночью по небу гуляю,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Тускло землю освещаю.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Скучно, скучно мне одной,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меня….. (Луной).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летчик, не пилот,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ведет не самолет,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огромную ракету,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кто, скажите, это?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(Космонавт)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509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1434151" y="781195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3491880" y="2132856"/>
            <a:ext cx="4824536" cy="35283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2924944"/>
            <a:ext cx="3600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 descr="C:\Users\USER\Desktop\сат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3"/>
            <a:ext cx="2016224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аним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01" y="404663"/>
            <a:ext cx="736423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аним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41312"/>
            <a:ext cx="1555087" cy="14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69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572" y="0"/>
            <a:ext cx="9189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268196" y="70918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844224"/>
            <a:ext cx="64807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наша страна отмечает </a:t>
            </a: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День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Космонавтики. </a:t>
            </a: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давно мечтали долететь до звёзд, </a:t>
            </a:r>
            <a:endParaRPr lang="en-US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 из космоса. </a:t>
            </a: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56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572" y="0"/>
            <a:ext cx="9189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628237" y="-58695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0272" y="1684214"/>
            <a:ext cx="20162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в космос полетели две собаки: Белка и Стрелка. Только после того, как они вернулись, целы и невредимы, в космос полетел человек. </a:t>
            </a:r>
          </a:p>
        </p:txBody>
      </p:sp>
      <p:pic>
        <p:nvPicPr>
          <p:cNvPr id="1026" name="Picture 2" descr="C:\Users\Admin\Desktop\45083_ee8769c303895b3ac17b9533f6f52645.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82046"/>
            <a:ext cx="592733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602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700243" y="-586958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gagarin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1444"/>
            <a:ext cx="5760640" cy="47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239" y="2132856"/>
            <a:ext cx="2736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человеком, который смог отправиться в космическое путешествие, и облететь всю нашу Землю, был космонавт Юрий Алексеевич Гагарин. </a:t>
            </a:r>
          </a:p>
        </p:txBody>
      </p:sp>
    </p:spTree>
    <p:extLst>
      <p:ext uri="{BB962C8B-B14F-4D97-AF65-F5344CB8AC3E}">
        <p14:creationId xmlns:p14="http://schemas.microsoft.com/office/powerpoint/2010/main" xmlns="" val="412588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700243" y="-19515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рабо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650" y="1430859"/>
            <a:ext cx="5890821" cy="46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276872"/>
            <a:ext cx="25922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космонавты проводят в космосе много дней. Они живут на космических станциях, работают, проводят разные эксперименты, следят за приборами, проводят ремонт оборудования.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51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700243" y="-19515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с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374441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708920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работу выполняют космонавты в скафандрах. Скафандр предохраняет от сильного холода в тени и жарких солнечных лучей, поддерживает кислород и оснащён многими карманами, каждый из которых имеет своё назначение.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2939429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аним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679" y="779910"/>
            <a:ext cx="995025" cy="9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аним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05250"/>
            <a:ext cx="1944216" cy="1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0113" y="1988840"/>
            <a:ext cx="692926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вы хотите побывать в космосе?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можно отправиться в космос?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перед полетом размяться.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Игра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«Космодром».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готово для полета, (дети поднимают руки вверх)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Ждут ракеты всех ребят. (соединяют руки над головой)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 времени для взлета, (маршируют на месте)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Космонавты встали в ряд. (ноги врозь – руки на поясе)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Поклонились вправо, влево, (делают наклоны в стороны)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Отдадим земной поклон. (делают наклон вперед)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ракета полетела (прыжки на месте)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Опустел наш космодром. (приседают на корточки)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04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ис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564480"/>
            <a:ext cx="531273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мы готовы к путешествию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полетим мы с вами на этой ракете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Садимся в ракету, задраиваем люки. 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 Внимание! Всем приготовиться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запуску!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 Есть приготовиться к запуску!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 Пристегнуть ремни!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 Есть пристегнуть ремни!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 Запустить двигатель!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 Есть запустить двигатель!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 Включить контакты!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 Есть включить контакты!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дети: 5,4,3,2,1 - пуск!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rake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743" y="692696"/>
            <a:ext cx="4248472" cy="340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2014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633</Words>
  <Application>Microsoft Office PowerPoint</Application>
  <PresentationFormat>Экран (4:3)</PresentationFormat>
  <Paragraphs>95</Paragraphs>
  <Slides>23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Boss</cp:lastModifiedBy>
  <cp:revision>45</cp:revision>
  <dcterms:created xsi:type="dcterms:W3CDTF">2017-03-13T12:17:48Z</dcterms:created>
  <dcterms:modified xsi:type="dcterms:W3CDTF">2020-04-08T05:26:31Z</dcterms:modified>
</cp:coreProperties>
</file>