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CC"/>
    <a:srgbClr val="99FF66"/>
    <a:srgbClr val="FF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714C-20EF-4800-9931-221CFC5188D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9D9F-E0DA-459B-826C-E15EEF17E4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Сидим,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занимаемся дома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Уважаемые родители, покажите, пожалуйста,  эти слайды своим детям. Пусть они посмотрят на себя и на то, чем занимаются другие дети нашей группы. Присылайте еще фотографии детей, а мы их разместим  на сайте детского сада «Ёжик».  </a:t>
            </a:r>
          </a:p>
        </p:txBody>
      </p:sp>
      <p:pic>
        <p:nvPicPr>
          <p:cNvPr id="5" name="Рисунок 4" descr="C:\Users\1\AppData\Local\Microsoft\Windows\INetCache\Content.Word\IMG-abfd0549590770a21adff6e57f4483ed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97152"/>
            <a:ext cx="1512168" cy="18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Содержимое 3" descr="C:\Users\1\AppData\Local\Microsoft\Windows\INetCache\Content.Word\IMG-a1b4afce2125a6f5eb11a4aa9d107d90-V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65313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Содержимое 3" descr="C:\Users\1\AppData\Local\Microsoft\Windows\INetCache\Content.Word\IMG-9825df03de7e8f7b4b9a8ca82fdbb145-V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6257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1\AppData\Local\Microsoft\Windows\INetCache\Content.Word\IMG-2166991b56ad19ce419b8b310d5e3a8d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537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Рома, а что ты там нарисовал?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AppData\Local\Microsoft\Windows\INetCache\Content.Word\IMG-247d60ac93c09dbad0b2008ee2fa68b3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7C80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Миша очень любит читать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AppData\Local\Microsoft\Windows\INetCache\Content.Word\IMG-9825df03de7e8f7b4b9a8ca82fdbb145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176464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Desktop\сайт дсада\миша цур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176464" cy="48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  <a:solidFill>
            <a:srgbClr val="99FF66"/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Дима встречает весну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AppData\Local\Microsoft\Windows\INetCache\Content.Word\IMG-f26c8c3390935d48de149787b23c9b91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288032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AppData\Local\Microsoft\Windows\INetCache\Content.Word\IMG-85e6b9db4cac34c5b6ddb0b08c2fa679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7363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1\AppData\Local\Microsoft\Windows\INetCache\Content.Word\IMG-abfd0549590770a21adff6e57f4483ed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736304" cy="44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Дима – будущий архитектор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AppData\Local\Microsoft\Windows\INetCache\Content.Word\IMG-73ed0066f8dc468d2d6e624a1cba5ffe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672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Desktop\сайт дсада\дима натар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8164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66FF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Варя Павлова очень любит рисовать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AppData\Local\Microsoft\Windows\INetCache\Content.Word\IMG-d31f56b5f8d2fe4304dd7a331a7deaf9-V.JPG"/>
          <p:cNvPicPr>
            <a:picLocks noGrp="1"/>
          </p:cNvPicPr>
          <p:nvPr>
            <p:ph idx="1"/>
          </p:nvPr>
        </p:nvPicPr>
        <p:blipFill>
          <a:blip r:embed="rId2" cstate="print"/>
          <a:srcRect t="8610" b="4453"/>
          <a:stretch>
            <a:fillRect/>
          </a:stretch>
        </p:blipFill>
        <p:spPr bwMode="auto">
          <a:xfrm rot="5400000">
            <a:off x="107504" y="1916834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AppData\Local\Microsoft\Windows\INetCache\Content.Word\IMG-6701677d0bf180f80cff0139fd65b8c9-V.JPG"/>
          <p:cNvPicPr/>
          <p:nvPr/>
        </p:nvPicPr>
        <p:blipFill>
          <a:blip r:embed="rId3" cstate="print"/>
          <a:srcRect t="5991" r="3465" b="4147"/>
          <a:stretch>
            <a:fillRect/>
          </a:stretch>
        </p:blipFill>
        <p:spPr bwMode="auto">
          <a:xfrm>
            <a:off x="4499992" y="1772816"/>
            <a:ext cx="442881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также помогает маме сажать и выращивать рассаду</a:t>
            </a:r>
            <a:endParaRPr lang="ru-RU" dirty="0"/>
          </a:p>
        </p:txBody>
      </p:sp>
      <p:pic>
        <p:nvPicPr>
          <p:cNvPr id="4" name="Содержимое 3" descr="C:\Users\1\AppData\Local\Microsoft\Windows\INetCache\Content.Word\IMG-350cc1427a04d057d9765452d9dfc977-V.JPG"/>
          <p:cNvPicPr>
            <a:picLocks noGrp="1"/>
          </p:cNvPicPr>
          <p:nvPr>
            <p:ph idx="1"/>
          </p:nvPr>
        </p:nvPicPr>
        <p:blipFill>
          <a:blip r:embed="rId2" cstate="print"/>
          <a:srcRect t="18372"/>
          <a:stretch>
            <a:fillRect/>
          </a:stretch>
        </p:blipFill>
        <p:spPr bwMode="auto">
          <a:xfrm>
            <a:off x="467544" y="1916832"/>
            <a:ext cx="41584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AppData\Local\Microsoft\Windows\INetCache\Content.Word\IMG-a308812cdaecd6abe43c189575b9adb7-V.JPG"/>
          <p:cNvPicPr/>
          <p:nvPr/>
        </p:nvPicPr>
        <p:blipFill>
          <a:blip r:embed="rId3" cstate="print"/>
          <a:srcRect t="11731" b="12856"/>
          <a:stretch>
            <a:fillRect/>
          </a:stretch>
        </p:blipFill>
        <p:spPr bwMode="auto">
          <a:xfrm>
            <a:off x="5220072" y="1844824"/>
            <a:ext cx="34563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99FF66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Ваня      Егоров трудится  на даче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\AppData\Local\Microsoft\Windows\INetCache\Content.Word\IMG-da36c75edcb62f69054c3fe94e841364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20480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AppData\Local\Microsoft\Windows\INetCache\Content.Word\IMG-539b4e9089597d89b49ac3e60ff05ac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1764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Ваня - кулинар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AppData\Local\Microsoft\Windows\INetCache\Content.Word\IMG-a1b4afce2125a6f5eb11a4aa9d107d90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04456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1\Desktop\сайт дсада\2 егоров ван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744416" cy="480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Ванин космический кот и летающая тарелка. В космос лететь готов!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1\AppData\Local\Microsoft\Windows\INetCache\Content.Word\IMG-e92d4c58fb8a36fc737c135278b251f5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923928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1\Desktop\сайт дсада\егоров ван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960440" cy="48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Рома, молодец!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 правильно решил примеры!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Улыбнись!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1\AppData\Local\Microsoft\Windows\INetCache\Content.Word\IMG-b232db6de59cc26dfa1976841afddc9b-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8884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Users\1\AppData\Local\Microsoft\Windows\INetCache\Content.Word\IMG-2166991b56ad19ce419b8b310d5e3a8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9854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Сидим, занимаемся дома</vt:lpstr>
      <vt:lpstr> Дима встречает весну </vt:lpstr>
      <vt:lpstr>Дима – будущий архитектор</vt:lpstr>
      <vt:lpstr> Варя Павлова очень любит рисовать </vt:lpstr>
      <vt:lpstr>А также помогает маме сажать и выращивать рассаду</vt:lpstr>
      <vt:lpstr> Ваня      Егоров трудится  на даче </vt:lpstr>
      <vt:lpstr>Ваня - кулинар</vt:lpstr>
      <vt:lpstr>     Ванин космический кот и летающая тарелка. В космос лететь готов!</vt:lpstr>
      <vt:lpstr> Рома, молодец!  Ты правильно решил примеры! Улыбнись! </vt:lpstr>
      <vt:lpstr>Рома, а что ты там нарисовал?</vt:lpstr>
      <vt:lpstr>Миша очень любит читать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занимаемся дома</dc:title>
  <dc:creator>2</dc:creator>
  <cp:lastModifiedBy>2</cp:lastModifiedBy>
  <cp:revision>12</cp:revision>
  <dcterms:created xsi:type="dcterms:W3CDTF">2020-04-16T11:15:38Z</dcterms:created>
  <dcterms:modified xsi:type="dcterms:W3CDTF">2020-04-16T12:58:03Z</dcterms:modified>
</cp:coreProperties>
</file>