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62" r:id="rId2"/>
    <p:sldId id="263" r:id="rId3"/>
    <p:sldId id="264" r:id="rId4"/>
    <p:sldId id="286" r:id="rId5"/>
    <p:sldId id="273" r:id="rId6"/>
    <p:sldId id="267" r:id="rId7"/>
    <p:sldId id="277" r:id="rId8"/>
    <p:sldId id="279" r:id="rId9"/>
    <p:sldId id="265" r:id="rId10"/>
    <p:sldId id="266" r:id="rId11"/>
    <p:sldId id="278" r:id="rId12"/>
    <p:sldId id="280" r:id="rId13"/>
    <p:sldId id="282" r:id="rId14"/>
    <p:sldId id="288" r:id="rId15"/>
    <p:sldId id="289" r:id="rId16"/>
    <p:sldId id="290" r:id="rId17"/>
    <p:sldId id="291" r:id="rId18"/>
    <p:sldId id="292" r:id="rId19"/>
    <p:sldId id="293" r:id="rId20"/>
    <p:sldId id="283" r:id="rId21"/>
    <p:sldId id="294" r:id="rId22"/>
    <p:sldId id="295" r:id="rId23"/>
    <p:sldId id="296" r:id="rId24"/>
    <p:sldId id="284" r:id="rId25"/>
    <p:sldId id="285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29965859-CC7D-4715-ABF6-4E872E220EC1}">
          <p14:sldIdLst>
            <p14:sldId id="262"/>
            <p14:sldId id="263"/>
            <p14:sldId id="264"/>
            <p14:sldId id="286"/>
            <p14:sldId id="273"/>
            <p14:sldId id="267"/>
            <p14:sldId id="277"/>
            <p14:sldId id="279"/>
            <p14:sldId id="265"/>
            <p14:sldId id="266"/>
            <p14:sldId id="278"/>
            <p14:sldId id="280"/>
            <p14:sldId id="282"/>
            <p14:sldId id="288"/>
            <p14:sldId id="289"/>
            <p14:sldId id="290"/>
            <p14:sldId id="291"/>
            <p14:sldId id="292"/>
            <p14:sldId id="293"/>
          </p14:sldIdLst>
        </p14:section>
        <p14:section name="Раздел без заголовка" id="{DEC7CDD9-8E5E-40FF-872C-3E17E07BDB4B}">
          <p14:sldIdLst>
            <p14:sldId id="283"/>
            <p14:sldId id="294"/>
            <p14:sldId id="295"/>
            <p14:sldId id="296"/>
            <p14:sldId id="284"/>
            <p14:sldId id="285"/>
            <p14:sldId id="2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309" autoAdjust="0"/>
    <p:restoredTop sz="94660"/>
  </p:normalViewPr>
  <p:slideViewPr>
    <p:cSldViewPr>
      <p:cViewPr varScale="1">
        <p:scale>
          <a:sx n="103" d="100"/>
          <a:sy n="103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18.12.2020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png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microsoft.com/office/2007/relationships/media" Target="../media/media2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microsoft.com/office/2007/relationships/media" Target="../media/media3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microsoft.com/office/2007/relationships/media" Target="../media/media5.mp3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microsoft.com/office/2007/relationships/media" Target="../media/media6.mp3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71670" y="571480"/>
            <a:ext cx="5100646" cy="2662238"/>
          </a:xfrm>
        </p:spPr>
        <p:txBody>
          <a:bodyPr>
            <a:normAutofit/>
          </a:bodyPr>
          <a:lstStyle/>
          <a:p>
            <a:pPr algn="ctr"/>
            <a:r>
              <a:rPr lang="ru-RU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образовательные компьютерные и мультимедийные 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как одно из решений 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повышения качества образования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86050" y="4429132"/>
            <a:ext cx="5780164" cy="14584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Гафитулина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Любовь Александровна  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ГБОУ ООШ№6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«Ёжик»</a:t>
            </a:r>
          </a:p>
        </p:txBody>
      </p:sp>
      <p:pic>
        <p:nvPicPr>
          <p:cNvPr id="4100" name="Picture 4" descr="pic_1346934769vP8Up87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71876"/>
            <a:ext cx="2857520" cy="2857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428604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сбережения здоровья ребёнка</a:t>
            </a: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71472" y="1124744"/>
            <a:ext cx="8183880" cy="34506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использовании данных технологий воспитатель, прежде всего, должен руководствоваться Санитарно-эпидемиологическими требованиями к устройству, содержанию и режиму работы дошкольных учреждений.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НОД с использованием компьютеров для детей 5-7 лет следует проводить не более 1 раза в день и не чаще 3 раз в неделю в дни наиболее высокой работоспособности. После работы с компьютером с детьми проводят гимнастику для глаз. Непрерывная продолжительность работы с компьютером для детей 5 лет- 10 минут и 6-7 лет - 15 минут. С детьми младшего возраста использовать 2-3 слайда в начале занятия, как игровую мотивацию, проблемную ситуацию и в конце занятия для подведения итога. Для детей старшего дошкольного возраста используется больше слайдов, но с преобладанием других методических приёмов.</a:t>
            </a: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5877272"/>
            <a:ext cx="3898776" cy="15776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26106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педагогической деятельности я использую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игры, физкультурные минутки, гимнастику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глаз, созданные в программе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 объединяю по тематическому принципу. Для того чтобы дети были не просто зрителями, включаю в презентации игровые задания (например, «Скажи, что лишнее», «Назови одним словом»),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загадки. Создаю дидактические игры ( «Веселая математика», «Большая стирка», «Необычный огород»,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«Третий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лишний»)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 презентации в выступлении на методических объединениях и семинарах.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i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6952"/>
            <a:ext cx="3528392" cy="326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60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8183880" cy="6961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7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Триггеры </a:t>
            </a:r>
            <a:r>
              <a:rPr lang="ru-RU" sz="27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презентации</a:t>
            </a: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71472" y="1124744"/>
            <a:ext cx="8183880" cy="34506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Триггер, или «горячая зона» – объект на слайде, щелчок по которому анимирует его или другие объекты слайда.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триггеров в презентации придает игровой момент и интерактивность самой презентации. Теперь картинки, тексты, отдельные слова могу появляться не по порядку, а в произвольном порядке по замыслу и по мере выполнения задания.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применения триггеров.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ребёнка найти фрукты, они не исчезают, овощам присвоена анимация выхода. Это неудобно! Так как невозможно сделать выбор в произвольном порядке.</a:t>
            </a: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1988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8183880" cy="6961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700" b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Триггеры </a:t>
            </a:r>
            <a:r>
              <a:rPr lang="ru-RU" sz="27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презентации</a:t>
            </a: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71472" y="1124744"/>
            <a:ext cx="8183880" cy="39604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 как присваивать триггеры. По нашему замыслу надо сделать так, чтобы овощи удалялись, а фрукты оставались. Чтобы дети могли сделать выбор в произвольном порядке и даже допустить ошибку.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картинку. Заходим во вкладку «Анимация».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и присваиваем анимацию овощам –выхода, фруктам – выделения «качания».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анимации щелкаем по стрелочке возле названия объекта. В выпавшем окне выбираем строку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«Время». Присваиваем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триггер. В появившемся окне нажимаем кнопку «Переключатели», переносим метку в строку «Начать выполнение эффекта при щелчке» и выбираем нужный объект из списка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 работает только, что созданная нами игра.</a:t>
            </a:r>
          </a:p>
          <a:p>
            <a:pPr marL="0" indent="0">
              <a:buNone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8523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8715" y="188640"/>
            <a:ext cx="8183880" cy="1051560"/>
          </a:xfrm>
        </p:spPr>
        <p:txBody>
          <a:bodyPr>
            <a:normAutofit/>
          </a:bodyPr>
          <a:lstStyle/>
          <a:p>
            <a:r>
              <a:rPr lang="ru-RU" sz="2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</a:t>
            </a:r>
            <a:r>
              <a:rPr lang="ru-RU" sz="2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617" y="4254332"/>
            <a:ext cx="2336934" cy="1752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4311" y="853108"/>
            <a:ext cx="1364010" cy="13640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4135" y="2088878"/>
            <a:ext cx="1630832" cy="21309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4217" y="2951481"/>
            <a:ext cx="1747541" cy="7025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054" y="713873"/>
            <a:ext cx="1215852" cy="1721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4223367"/>
            <a:ext cx="1559941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282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49769E-6 C 0.01181 -0.00532 -0.00052 -0.00023 0.02605 -0.0037 C 0.03247 -0.00463 0.03872 -0.00786 0.04514 -0.00902 C 0.07171 -0.01388 0.05 -0.00833 0.0698 -0.01272 C 0.0783 -0.01457 0.08612 -0.01966 0.09445 -0.02174 C 0.11129 -0.0259 0.12639 -0.0296 0.14375 -0.03099 C 0.16893 -0.04209 0.22987 -0.03307 0.23698 -0.03284 C 0.25157 -0.03122 0.26806 -0.03168 0.28212 -0.02544 C 0.30678 -0.01457 0.28056 -0.02613 0.29445 -0.02012 C 0.29723 -0.01896 0.30278 -0.01642 0.30278 -0.01642 C 0.30747 -0.01203 0.31094 -0.01087 0.3165 -0.00902 C 0.3198 -0.00671 0.32275 -0.0037 0.32605 -0.00185 C 0.33369 0.00231 0.34184 0.0037 0.34931 0.00925 C 0.35365 0.01249 0.35955 0.01873 0.36303 0.02197 C 0.36615 0.02498 0.37049 0.02498 0.37396 0.02752 C 0.38525 0.03585 0.37049 0.02521 0.38195 0.03654 C 0.38681 0.04093 0.39237 0.04487 0.39723 0.04926 C 0.4007 0.0562 0.40469 0.05759 0.40938 0.06383 C 0.41198 0.07331 0.41841 0.07724 0.42171 0.0858 C 0.42414 0.09158 0.42691 0.09783 0.42882 0.10407 C 0.43073 0.11124 0.43073 0.11586 0.43403 0.12234 C 0.43664 0.13506 0.44219 0.14616 0.44514 0.15888 C 0.44636 0.16443 0.44775 0.16975 0.44914 0.1753 C 0.44966 0.17715 0.4507 0.18062 0.4507 0.18062 C 0.45157 0.20791 0.45105 0.22225 0.45608 0.24468 C 0.45782 0.25231 0.45886 0.26503 0.46146 0.27197 C 0.4632 0.2759 0.46719 0.28284 0.46719 0.28284 C 0.46928 0.29302 0.47084 0.30412 0.47379 0.31383 C 0.47639 0.32169 0.48039 0.32817 0.48351 0.3358 C 0.48421 0.34181 0.48542 0.34806 0.48612 0.35407 C 0.4875 0.36263 0.4941 0.36818 0.49723 0.37604 C 0.49792 0.37835 0.49896 0.3809 0.49983 0.38321 C 0.50174 0.38691 0.50556 0.39431 0.50556 0.39431 C 0.50764 0.4068 0.51216 0.42021 0.51789 0.43062 C 0.51806 0.43247 0.51997 0.43478 0.5191 0.43617 C 0.51737 0.43825 0.51459 0.43363 0.51355 0.43247 " pathEditMode="relative" ptsTypes="ffffffffffffffffffffffffffff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-1.12858E-6 C 0.00798 0.0074 0.01631 0.00786 0.02604 0.00925 C 0.03593 0.01272 0.046 0.01295 0.05607 0.0148 C 0.08194 0.01364 0.11006 0.01596 0.13558 0.0074 C 0.1427 0.00116 0.1368 0.00532 0.14652 0.00185 C 0.1493 0.00092 0.15468 -0.00162 0.15468 -0.00162 C 0.16128 -0.0074 0.16822 -0.01226 0.17534 -0.01642 C 0.17795 -0.01804 0.18107 -0.01781 0.1835 -0.01989 C 0.18628 -0.02243 0.18888 -0.02475 0.19166 -0.02729 C 0.19305 -0.02845 0.19583 -0.03099 0.19583 -0.03099 C 0.20242 -0.04394 0.19913 -0.03862 0.20538 -0.04741 C 0.20798 -0.05735 0.21111 -0.06661 0.21371 -0.07655 C 0.21562 -0.08372 0.22031 -0.09043 0.22326 -0.09667 C 0.2269 -0.1043 0.22829 -0.11332 0.23003 -0.12211 C 0.22899 -0.13529 0.23124 -0.13714 0.22465 -0.14408 C 0.22204 -0.14686 0.21944 -0.14986 0.21631 -0.15125 C 0.21354 -0.15241 0.20815 -0.15495 0.20815 -0.15495 C 0.19288 -0.15333 0.19236 -0.15587 0.1835 -0.14408 C 0.18159 -0.13622 0.17604 -0.1235 0.17256 -0.11656 C 0.17048 -0.10361 0.17187 -0.11078 0.1684 -0.09667 C 0.16788 -0.09482 0.16701 -0.09112 0.16701 -0.09112 C 0.16475 -0.07169 0.16076 -0.04834 0.16979 -0.03099 C 0.17361 -0.0155 0.17795 -0.00439 0.18489 0.00925 C 0.18645 0.01249 0.19305 0.01295 0.19305 0.01295 C 0.20121 0.01226 0.20954 0.01226 0.2177 0.0111 C 0.22343 0.01041 0.22135 0.00809 0.22604 0.0037 C 0.2342 -0.0037 0.24357 -0.01087 0.25208 -0.01804 C 0.25694 -0.03168 0.25329 -0.02359 0.26579 -0.04001 C 0.26944 -0.04487 0.2717 -0.05157 0.27534 -0.05643 C 0.27864 -0.06984 0.27395 -0.05365 0.28072 -0.0673 C 0.28159 -0.06892 0.28142 -0.071 0.28211 -0.07285 C 0.28472 -0.07979 0.28819 -0.08673 0.29166 -0.09297 C 0.29496 -0.10615 0.29027 -0.09019 0.29722 -0.10384 C 0.29808 -0.10546 0.29774 -0.10777 0.29861 -0.10939 C 0.29965 -0.11147 0.30138 -0.11309 0.30277 -0.11494 C 0.30572 -0.12789 0.30138 -0.11263 0.30815 -0.12396 C 0.30902 -0.12558 0.30867 -0.12789 0.30954 -0.12951 C 0.31302 -0.13552 0.321 -0.14709 0.32604 -0.15125 C 0.33194 -0.16212 0.34027 -0.16374 0.34791 -0.17137 C 0.34947 -0.17299 0.35052 -0.17553 0.35208 -0.17692 C 0.36718 -0.19056 0.39357 -0.19935 0.41093 -0.20606 C 0.4184 -0.20907 0.42656 -0.21184 0.4342 -0.21346 C 0.44097 -0.21485 0.45468 -0.21693 0.45468 -0.21693 " pathEditMode="relative" ptsTypes="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3.82054E-6 C 0.00208 0.01249 0.00764 0.0148 0.01632 0.01827 C 0.0283 0.0229 0.04097 0.02567 0.0533 0.02914 C 0.07795 0.02845 0.1026 0.02891 0.12726 0.02729 C 0.13073 0.02706 0.13368 0.02336 0.13698 0.02197 C 0.16232 0.01226 0.17101 -0.01526 0.18489 -0.04186 C 0.18698 -0.05042 0.19062 -0.0562 0.19444 -0.06383 C 0.19531 -0.06568 0.19635 -0.06753 0.19722 -0.06938 C 0.19809 -0.07123 0.2 -0.0747 0.2 -0.0747 C 0.20208 -0.08418 0.20486 -0.09112 0.20955 -0.09852 C 0.21528 -0.10777 0.22031 -0.11633 0.22726 -0.12396 C 0.24427 -0.14269 0.27778 -0.14269 0.29722 -0.14408 C 0.30694 -0.1457 0.31667 -0.14732 0.32604 -0.15148 C 0.33472 -0.16304 0.33976 -0.17114 0.34653 -0.18432 C 0.34809 -0.18756 0.34844 -0.19149 0.3493 -0.19519 C 0.35173 -0.2049 0.35712 -0.21577 0.36163 -0.22433 C 0.36528 -0.2389 0.37396 -0.25925 0.38212 -0.27012 C 0.38368 -0.2803 0.38524 -0.29117 0.38767 -0.30111 C 0.38802 -0.30527 0.38819 -0.30967 0.38889 -0.31383 C 0.38958 -0.31753 0.39167 -0.3247 0.39167 -0.3247 C 0.39097 -0.35638 0.3993 -0.38969 0.37396 -0.40148 C 0.36753 -0.41004 0.36094 -0.41605 0.3533 -0.4216 C 0.34635 -0.42669 0.3401 -0.43432 0.33281 -0.43802 C 0.32205 -0.44357 0.30972 -0.44265 0.29861 -0.44519 C 0.28628 -0.4445 0.27396 -0.4445 0.26163 -0.44334 C 0.25139 -0.44241 0.24566 -0.42646 0.23837 -0.41975 C 0.2368 -0.41374 0.23142 -0.40333 0.23142 -0.40333 C 0.22743 -0.38737 0.22309 -0.37257 0.22048 -0.35592 C 0.22101 -0.32239 0.22101 -0.28908 0.22187 -0.25555 C 0.22326 -0.20421 0.25191 -0.18571 0.28351 -0.1716 C 0.30607 -0.17276 0.31215 -0.17345 0.33003 -0.17692 C 0.34045 -0.18154 0.35104 -0.1864 0.36163 -0.18987 C 0.36823 -0.19565 0.37587 -0.19681 0.38351 -0.19889 C 0.39618 -0.19727 0.39757 -0.19496 0.40816 -0.19149 C 0.41319 -0.18663 0.41736 -0.18316 0.42326 -0.18062 C 0.43524 -0.16952 0.45156 -0.16698 0.46562 -0.1642 C 0.47951 -0.15796 0.49375 -0.15356 0.50816 -0.14963 C 0.51962 -0.15032 0.5309 -0.15032 0.54236 -0.15148 C 0.54896 -0.15217 0.55503 -0.16027 0.56163 -0.16235 C 0.57274 -0.16998 0.58385 -0.17299 0.59583 -0.17692 C 0.59982 -0.18039 0.60521 -0.18432 0.60816 -0.18987 C 0.60937 -0.19195 0.60955 -0.19496 0.61094 -0.19704 C 0.61493 -0.20328 0.62031 -0.2056 0.62326 -0.21346 C 0.62552 -0.2197 0.62708 -0.22572 0.63003 -0.23173 C 0.63055 -0.23543 0.6309 -0.2389 0.63142 -0.2426 C 0.63229 -0.24746 0.6342 -0.25717 0.6342 -0.25717 C 0.63715 -0.29302 0.63646 -0.27821 0.6342 -0.3395 C 0.63403 -0.34204 0.63403 -0.34482 0.63281 -0.34667 C 0.62986 -0.35106 0.61007 -0.36471 0.60955 -0.36494 C 0.58524 -0.37581 0.61111 -0.36425 0.59722 -0.37049 C 0.59583 -0.37118 0.59305 -0.37234 0.59305 -0.37234 C 0.5776 -0.37165 0.56198 -0.37257 0.54653 -0.37049 C 0.54167 -0.3698 0.53854 -0.36263 0.5342 -0.35939 C 0.51701 -0.3469 0.50729 -0.34482 0.49583 -0.32308 C 0.4941 -0.31383 0.49201 -0.30481 0.49028 -0.29556 C 0.4908 -0.28793 0.48958 -0.23358 0.50677 -0.23358 " pathEditMode="relative" ptsTypes="fffffffffffffffffffffffffffffffffffffffffffffffffffffffA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527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" name="Без названия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94184" y="116632"/>
            <a:ext cx="609600" cy="609600"/>
          </a:xfrm>
        </p:spPr>
      </p:pic>
      <p:pic>
        <p:nvPicPr>
          <p:cNvPr id="3075" name="Picture 3" descr="C:\Users\Admin\Desktop\depositphotos_55288623-stock-illustration-clothespins-on-rope-and-blu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Без имени-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7571" y="2147215"/>
            <a:ext cx="666653" cy="61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C:\Users\Admin\Desktop\Без имени-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5017" y="1898387"/>
            <a:ext cx="666653" cy="61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C:\Users\Admin\Desktop\Без имени-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37090"/>
            <a:ext cx="666653" cy="61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C:\Users\Admin\Desktop\Без имени-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8807" y="2085590"/>
            <a:ext cx="666653" cy="61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Без названия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2267" y="75037"/>
            <a:ext cx="609600" cy="609600"/>
          </a:xfrm>
          <a:prstGeom prst="rect">
            <a:avLst/>
          </a:prstGeom>
        </p:spPr>
      </p:pic>
      <p:pic>
        <p:nvPicPr>
          <p:cNvPr id="3089" name="Picture 17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22" y="2127677"/>
            <a:ext cx="1180571" cy="7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613" y="2360432"/>
            <a:ext cx="949025" cy="67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C:\Users\Admin\Desktop\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7307" y="2412814"/>
            <a:ext cx="848295" cy="61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:\Users\Admin\Desktop\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8181" y="2517421"/>
            <a:ext cx="1072292" cy="78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C:\Users\Admin\Desktop\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5141" y="2542447"/>
            <a:ext cx="1103173" cy="71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C:\Users\Admin\Desktop\6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8314" y="2525616"/>
            <a:ext cx="702765" cy="179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C:\Users\Admin\Desktop\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6491" y="2551439"/>
            <a:ext cx="569836" cy="146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C:\Users\Admin\Desktop\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8782" y="2360432"/>
            <a:ext cx="597109" cy="159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C:\Users\Admin\Desktop\9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60432"/>
            <a:ext cx="1245572" cy="8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:\Users\Admin\Desktop\1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1825" y="2196173"/>
            <a:ext cx="527139" cy="134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9312" y="149004"/>
            <a:ext cx="355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«Большая стирка»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25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C 0.00139 0.0088 0.004 0.01389 0.00608 0.02222 C 0.0073 0.03472 0.00921 0.04306 0.01216 0.0544 C 0.01476 0.07454 0.0198 0.07593 0.02587 0.09283 C 0.02952 0.10255 0.03525 0.11551 0.04098 0.12315 C 0.04445 0.13611 0.05261 0.14722 0.05764 0.15949 C 0.06407 0.17523 0.05712 0.16528 0.06372 0.17361 C 0.07032 0.1919 0.08021 0.20579 0.09098 0.22014 C 0.09358 0.22361 0.0974 0.22477 0.1 0.22824 C 0.10747 0.23797 0.11372 0.25093 0.12431 0.2544 C 0.13316 0.2625 0.14202 0.27176 0.15157 0.27871 C 0.15348 0.2801 0.15556 0.28148 0.15764 0.28264 C 0.16007 0.28403 0.16268 0.28519 0.16511 0.28681 C 0.17431 0.29329 0.18125 0.30093 0.1908 0.30486 C 0.19618 0.31227 0.20643 0.32199 0.21355 0.32523 C 0.22118 0.33264 0.22969 0.33727 0.23768 0.34329 C 0.24445 0.34815 0.24879 0.35371 0.25591 0.35741 C 0.26441 0.36852 0.275 0.37616 0.28646 0.37963 C 0.29271 0.38843 0.30052 0.39352 0.30921 0.39584 C 0.31372 0.4051 0.32257 0.40834 0.33039 0.41204 C 0.33924 0.42431 0.33438 0.42107 0.34393 0.42408 C 0.34601 0.42547 0.34809 0.42662 0.35 0.42824 C 0.35122 0.4294 0.35191 0.43125 0.35313 0.43218 C 0.35834 0.43658 0.36546 0.43866 0.37118 0.44236 C 0.38455 0.45116 0.39601 0.4625 0.41059 0.46852 C 0.4198 0.47709 0.43004 0.47963 0.44098 0.48264 C 0.45625 0.48704 0.47084 0.49445 0.48646 0.49676 C 0.49705 0.50672 0.51546 0.50695 0.52882 0.51111 C 0.55799 0.5206 0.58681 0.53519 0.61667 0.54121 C 0.61806 0.5426 0.62136 0.54306 0.62101 0.54537 C 0.61997 0.55394 0.61719 0.55347 0.61355 0.55347 " pathEditMode="relative" ptsTypes="ffffffffffffffffffffffffffffffA">
                                      <p:cBhvr>
                                        <p:cTn id="8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C 0.00121 0.00949 0.00277 0.01898 0.00451 0.02824 C 0.0059 0.0537 0.00781 0.07986 0.01059 0.10509 C 0.01354 0.13287 0.01996 0.16041 0.02413 0.18796 C 0.02361 0.24305 0.02343 0.29838 0.02256 0.35347 C 0.02239 0.36666 0.01909 0.37916 0.01354 0.38981 C 0.01145 0.40324 0.00625 0.41273 0.00138 0.4243 C -0.00035 0.42847 -0.00469 0.43634 -0.00469 0.43634 C -0.00573 0.44236 -0.00573 0.44884 -0.00764 0.45463 C -0.00886 0.45856 -0.01216 0.46088 -0.01372 0.46458 C -0.02049 0.48078 -0.03577 0.50463 -0.05 0.50879 C -0.05625 0.51736 -0.0632 0.51991 -0.07136 0.52315 C -0.07622 0.52754 -0.0816 0.53078 -0.08646 0.53541 C -0.0882 0.53703 -0.09098 0.54143 -0.09098 0.54143 " pathEditMode="relative" ptsTypes="fffffffffffffA">
                                      <p:cBhvr>
                                        <p:cTn id="10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C -0.00416 0.02708 -0.00225 0.01065 -3.05556E-6 0.06458 C 0.00087 0.08333 0.00139 0.10301 0.00903 0.11921 C 0.01372 0.14329 0.01667 0.16852 0.02275 0.1919 C 0.02327 0.19583 0.02309 0.20023 0.02414 0.20394 C 0.02604 0.21088 0.03177 0.22407 0.03177 0.22431 C 0.03386 0.23727 0.0408 0.25162 0.04688 0.2625 C 0.05018 0.27986 0.04566 0.26181 0.05295 0.27662 C 0.05382 0.27847 0.05382 0.28079 0.05452 0.28287 C 0.05539 0.28565 0.05625 0.28843 0.05747 0.29074 C 0.06962 0.31343 0.09028 0.33426 0.10903 0.34537 C 0.11511 0.34884 0.11789 0.35486 0.12414 0.35741 C 0.13177 0.36759 0.13125 0.3706 0.14236 0.3757 C 0.14914 0.38426 0.15955 0.38588 0.16823 0.38982 C 0.179 0.39977 0.18438 0.4 0.19549 0.40602 C 0.2125 0.41505 0.19688 0.40995 0.21216 0.41412 C 0.22118 0.42199 0.23229 0.4257 0.24236 0.43032 C 0.24931 0.43357 0.24844 0.43588 0.25608 0.43843 C 0.26945 0.44259 0.27049 0.44051 0.28021 0.44445 C 0.29497 0.4507 0.31337 0.46157 0.32882 0.46458 C 0.34636 0.46806 0.3665 0.47454 0.38299 0.48287 C 0.39254 0.4875 0.40226 0.49236 0.41181 0.49699 C 0.41789 0.5 0.42379 0.50486 0.43004 0.50695 C 0.4474 0.51273 0.4665 0.51528 0.48334 0.52315 C 0.48733 0.53125 0.49723 0.53472 0.50452 0.53727 C 0.52414 0.54445 0.54479 0.54884 0.56511 0.55139 C 0.61164 0.55023 0.62743 0.55509 0.66216 0.54144 C 0.67622 0.54329 0.67118 0.54329 0.67726 0.54329 " pathEditMode="relative" rAng="0" ptsTypes="ffffffffffffffffffffffffffff">
                                      <p:cBhvr>
                                        <p:cTn id="12" dur="2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46" y="277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C -0.00052 0.00532 -0.00017 0.01087 -0.00138 0.0162 C -0.00173 0.01805 -0.00364 0.01851 -0.00451 0.02013 C -0.01319 0.0375 -0.01267 0.03981 -0.02413 0.05254 C -0.02986 0.05879 -0.03298 0.06712 -0.03923 0.07268 C -0.04392 0.08217 -0.05243 0.08726 -0.05902 0.0949 C -0.06684 0.10393 -0.07517 0.11504 -0.08333 0.12337 C -0.09218 0.13217 -0.10208 0.14027 -0.11059 0.14953 C -0.18784 0.23425 -0.27812 0.28125 -0.37569 0.30717 C -0.38888 0.31064 -0.3894 0.31458 -0.40138 0.32129 C -0.4144 0.3287 -0.4302 0.33171 -0.44392 0.3375 C -0.46336 0.3456 -0.48298 0.35509 -0.50295 0.35972 C -0.51006 0.36597 -0.51805 0.36527 -0.52569 0.36967 C -0.53611 0.37569 -0.5467 0.37939 -0.55746 0.38379 C -0.56458 0.3905 -0.57361 0.39236 -0.58177 0.39606 C -0.5835 0.39675 -0.58472 0.39884 -0.58628 0.4 C -0.59218 0.40393 -0.59878 0.40625 -0.60451 0.41018 C -0.61041 0.41412 -0.61458 0.41805 -0.62118 0.42013 C -0.62534 0.42592 -0.62968 0.42685 -0.63472 0.43032 C -0.64288 0.43611 -0.6394 0.43773 -0.65 0.4405 C -0.65468 0.44675 -0.65729 0.44791 -0.66354 0.45046 C -0.66996 0.45902 -0.67239 0.46504 -0.6802 0.46875 C -0.68402 0.47361 -0.68836 0.48078 -0.69392 0.48078 " pathEditMode="relative" ptsTypes="ffffffffffffffffffffffA">
                                      <p:cBhvr>
                                        <p:cTn id="14" dur="2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-4.81481E-6 C -0.01076 0.01389 -0.00503 0.01065 -0.01527 0.01412 C -0.02413 0.02593 -0.03454 0.0375 -0.04253 0.05047 C -0.04374 0.05232 -0.04461 0.0544 -0.04548 0.05649 C -0.0467 0.05903 -0.04722 0.06227 -0.04861 0.06459 C -0.0552 0.07616 -0.05503 0.07269 -0.06215 0.08079 C -0.06683 0.08612 -0.07013 0.09306 -0.0743 0.09908 C -0.07743 0.11088 -0.0842 0.11783 -0.0894 0.12732 C -0.09218 0.13241 -0.09409 0.13866 -0.09704 0.14352 C -0.10034 0.14908 -0.10451 0.15371 -0.10763 0.15949 C -0.11475 0.17246 -0.11857 0.18449 -0.12743 0.19584 C -0.13315 0.21158 -0.14149 0.22246 -0.14861 0.23635 C -0.16128 0.26112 -0.14774 0.24098 -0.16215 0.26065 C -0.16475 0.27061 -0.17135 0.27269 -0.17586 0.28079 C -0.18177 0.29144 -0.1868 0.30186 -0.19409 0.31112 C -0.19756 0.33125 -0.1927 0.31019 -0.19861 0.32315 C -0.19947 0.325 -0.1993 0.32732 -0.19999 0.32917 C -0.20208 0.33496 -0.2052 0.33797 -0.20763 0.34352 C -0.20902 0.34676 -0.20937 0.35047 -0.21076 0.35348 C -0.21267 0.35811 -0.21579 0.36158 -0.21822 0.36574 C -0.22187 0.3801 -0.23142 0.39329 -0.2394 0.40394 C -0.24236 0.41551 -0.23993 0.4088 -0.24999 0.42223 C -0.26111 0.43681 -0.27604 0.45024 -0.29097 0.45649 C -0.29982 0.46436 -0.30642 0.47107 -0.31666 0.47477 C -0.32343 0.48056 -0.33055 0.48149 -0.33802 0.48473 C -0.34826 0.48936 -0.36024 0.49607 -0.36979 0.50301 C -0.37135 0.50417 -0.37256 0.50602 -0.3743 0.50695 C -0.37656 0.50811 -0.38645 0.50787 -0.38645 0.5132 " pathEditMode="relative" ptsTypes="fffffffffffffffffffffffffffA">
                                      <p:cBhvr>
                                        <p:cTn id="16" dur="2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C 0.0007 0.01875 -0.00156 0.04699 0.00764 0.06458 C 0.0092 0.07269 0.01024 0.07801 0.01372 0.08496 C 0.01493 0.09607 0.01667 0.10278 0.01979 0.1132 C 0.01892 0.12917 0.02135 0.14074 0.01372 0.15162 C 0.01094 0.1625 0.00625 0.17037 0.00156 0.17986 C -0.00121 0.19421 -0.00729 0.20949 -0.0151 0.22014 C -0.01736 0.22315 -0.02031 0.22523 -0.02274 0.22824 C -0.02587 0.23681 -0.02743 0.23935 -0.03333 0.24445 C -0.03854 0.25857 -0.03316 0.24815 -0.04549 0.25857 C -0.05121 0.26343 -0.05538 0.26991 -0.06215 0.27269 C -0.06771 0.27778 -0.07292 0.27847 -0.07882 0.28287 C -0.08351 0.28634 -0.08785 0.29097 -0.09236 0.29491 C -0.09462 0.29676 -0.09757 0.29607 -0.1 0.29699 C -0.1026 0.29792 -0.10503 0.29954 -0.10746 0.30093 C -0.11493 0.31088 -0.10503 0.29908 -0.12274 0.30903 C -0.12517 0.31042 -0.12656 0.31389 -0.12882 0.31528 C -0.13212 0.31736 -0.13594 0.31759 -0.13941 0.31921 C -0.14687 0.32246 -0.15121 0.32732 -0.15903 0.3294 C -0.16892 0.33704 -0.17743 0.34028 -0.18785 0.34537 C -0.19774 0.35023 -0.20451 0.35556 -0.2151 0.35764 C -0.2276 0.36343 -0.20799 0.35486 -0.2349 0.36158 C -0.23802 0.36227 -0.2408 0.36482 -0.24392 0.36574 C -0.26059 0.3713 -0.27986 0.37037 -0.29687 0.37176 C -0.43906 0.37037 -0.45382 0.3706 -0.54844 0.36574 C -0.57257 0.35463 -0.5974 0.35162 -0.60746 0.38195 " pathEditMode="relative" ptsTypes="fffffffffffffffffffffffffA">
                                      <p:cBhvr>
                                        <p:cTn id="18" dur="2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C 0.00191 0.00764 0.00417 0.01389 0.00764 0.02037 C 0.00816 0.025 0.00816 0.02986 0.00903 0.03449 C 0.01025 0.04074 0.01354 0.05254 0.01354 0.05254 C 0.01563 0.07685 0.02275 0.09791 0.02726 0.12129 C 0.02969 0.13379 0.03403 0.1456 0.03629 0.15764 C 0.03802 0.16713 0.03785 0.17222 0.04098 0.18194 C 0.04219 0.18564 0.04427 0.18842 0.04549 0.19213 C 0.05 0.20532 0.05191 0.22523 0.05764 0.23657 C 0.05973 0.2456 0.06424 0.25162 0.06667 0.26064 C 0.07205 0.28125 0.08056 0.29884 0.08941 0.31736 C 0.09341 0.32592 0.09601 0.33449 0.10157 0.34143 C 0.10903 0.36736 0.12309 0.39305 0.13629 0.41435 C 0.14028 0.42083 0.14098 0.42639 0.14549 0.4324 C 0.14914 0.44236 0.15295 0.4456 0.15903 0.45254 C 0.16511 0.45926 0.1717 0.46828 0.17882 0.47291 " pathEditMode="relative" ptsTypes="fffffffffffffffA">
                                      <p:cBhvr>
                                        <p:cTn id="20" dur="2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C -0.00608 0.02338 -0.02032 0.04167 -0.03334 0.05856 C -0.03733 0.06366 -0.03941 0.07083 -0.04254 0.07662 C -0.04757 0.08588 -0.05452 0.09491 -0.06059 0.10301 C -0.06372 0.10718 -0.06511 0.11296 -0.06823 0.11713 C -0.07379 0.13843 -0.08455 0.15579 -0.09254 0.17569 C -0.10278 0.20093 -0.08941 0.1743 -0.09862 0.1919 C -0.10209 0.20671 -0.09688 0.18819 -0.10452 0.20393 C -0.11042 0.21643 -0.11077 0.22222 -0.11823 0.23218 C -0.12257 0.25046 -0.12205 0.24028 -0.12726 0.2544 C -0.13733 0.28194 -0.15348 0.30949 -0.1698 0.33125 C -0.17344 0.34699 -0.16789 0.3287 -0.17587 0.33935 C -0.17796 0.34213 -0.17865 0.3463 -0.18039 0.34954 C -0.18403 0.35602 -0.18559 0.35602 -0.19098 0.35949 C -0.19688 0.36736 -0.2033 0.37384 -0.20921 0.38171 C -0.21129 0.38449 -0.21355 0.38981 -0.21667 0.38981 " pathEditMode="relative" ptsTypes="fffffffffffffffA">
                                      <p:cBhvr>
                                        <p:cTn id="22" dur="2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C 0.00329 0.0176 0.00312 0.03588 0.0059 0.05371 C 0.00885 0.07199 0.00572 0.05116 0.01041 0.06968 C 0.01336 0.08172 0.01423 0.09144 0.01961 0.10186 C 0.02343 0.1169 0.02638 0.13125 0.03159 0.14584 C 0.03194 0.14861 0.03333 0.15834 0.03472 0.16181 C 0.03645 0.16598 0.04079 0.17361 0.04079 0.17385 C 0.04236 0.18056 0.04513 0.18681 0.04687 0.19375 C 0.04982 0.20556 0.05173 0.21621 0.0559 0.22778 C 0.05954 0.25024 0.06614 0.27037 0.07257 0.29167 C 0.07934 0.31389 0.06944 0.29213 0.07708 0.30764 C 0.08125 0.33149 0.08732 0.35255 0.09375 0.37547 C 0.09618 0.38426 0.09791 0.39491 0.10295 0.40162 C 0.10625 0.41551 0.10191 0.39838 0.10746 0.41551 C 0.11406 0.43588 0.11701 0.45625 0.12552 0.47547 C 0.12604 0.47824 0.12604 0.48102 0.12708 0.48357 C 0.12777 0.48519 0.12951 0.48588 0.1302 0.4875 C 0.13107 0.49005 0.13072 0.49306 0.13159 0.49561 C 0.13437 0.50417 0.13454 0.49931 0.13923 0.50556 C 0.14722 0.51644 0.13975 0.51204 0.14826 0.51551 C 0.15312 0.52176 0.15625 0.52824 0.16197 0.53357 C 0.16701 0.5382 0.16649 0.53496 0.16649 0.53959 " pathEditMode="relative" rAng="0" ptsTypes="fffffffffffffffffffffA">
                                      <p:cBhvr>
                                        <p:cTn id="24" dur="2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2696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5.55556E-6 C 0.00209 0.02221 0.00504 0.04328 0.01059 0.06458 C 0.0125 0.08171 0.01563 0.09837 0.01823 0.11527 C 0.02049 0.16735 0.01858 0.22152 0.02431 0.27268 C 0.025 0.29143 0.02552 0.3449 0.03039 0.36365 C 0.03177 0.37499 0.03386 0.38518 0.03629 0.39606 C 0.03837 0.4155 0.04358 0.43356 0.04705 0.45254 C 0.04792 0.45763 0.04809 0.47268 0.05295 0.47268 " pathEditMode="relative" ptsTypes="fffffffA">
                                      <p:cBhvr>
                                        <p:cTn id="26" dur="2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5052" y="0"/>
            <a:ext cx="9279052" cy="6858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7354" y="1126049"/>
            <a:ext cx="410818" cy="89632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9931" y="1178301"/>
            <a:ext cx="410818" cy="89632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9684" y="1126048"/>
            <a:ext cx="410818" cy="8963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5156" y="1126047"/>
            <a:ext cx="410818" cy="8963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6155" y="1168260"/>
            <a:ext cx="410818" cy="8963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4718" y="1178301"/>
            <a:ext cx="410818" cy="8963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3225" y="1126046"/>
            <a:ext cx="410818" cy="8963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904" y="1126046"/>
            <a:ext cx="410818" cy="8963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7375" y="1178301"/>
            <a:ext cx="410818" cy="8963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067" y="1178300"/>
            <a:ext cx="410818" cy="8963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81087" y="-923407"/>
            <a:ext cx="11514122" cy="114970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09758"/>
            <a:ext cx="3006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Посади три семечки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7944" y="671423"/>
            <a:ext cx="3470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«Весёлый огород»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7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0043 0.69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3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2361 L 0.0017 0.67338 " pathEditMode="relative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2361 L 0.00169 0.673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3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279052" cy="6858000"/>
          </a:xfrm>
          <a:prstGeom prst="rect">
            <a:avLst/>
          </a:prstGeom>
        </p:spPr>
      </p:pic>
      <p:pic>
        <p:nvPicPr>
          <p:cNvPr id="9" name="deti-online.com_-_vertisheyk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24686.3125"/>
                  <p14:fade out="525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09857" y="170503"/>
            <a:ext cx="4572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-923407"/>
            <a:ext cx="11514122" cy="11497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07159" y="-264926"/>
            <a:ext cx="2030216" cy="270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356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7.40741E-7 L 1.45833E-6 7.40741E-7 C 0.04505 -0.01597 0.00182 -0.00208 0.11081 -0.00648 C 0.11315 -0.00648 0.11562 -0.00763 0.11797 -0.00856 C 0.12109 -0.00972 0.12435 -0.01088 0.12747 -0.01273 C 0.1319 -0.01551 0.13372 -0.01689 0.13932 -0.01689 L 0.25586 -0.01689 L 1.40951 -0.00856 " pathEditMode="relative" ptsTypes="AAAAAAAA">
                                      <p:cBhvr>
                                        <p:cTn id="10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279052" cy="6858000"/>
          </a:xfrm>
          <a:prstGeom prst="rect">
            <a:avLst/>
          </a:prstGeom>
        </p:spPr>
      </p:pic>
      <p:pic>
        <p:nvPicPr>
          <p:cNvPr id="2" name="deti-online.com_-_vecherniy-dozh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203081.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25641" y="236848"/>
            <a:ext cx="4572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63070" y="1"/>
            <a:ext cx="2126933" cy="2344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-923407"/>
            <a:ext cx="11514122" cy="1149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27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7685 L 1.48737 -0.05254 " pathEditMode="relative" ptsTypes="AA">
                                      <p:cBhvr>
                                        <p:cTn id="10" dur="6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27905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-923407"/>
            <a:ext cx="11514122" cy="114970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3926" y="2279471"/>
            <a:ext cx="2978332" cy="39711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0294" y="2279471"/>
            <a:ext cx="2978332" cy="39711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1251" y="2583182"/>
            <a:ext cx="2978332" cy="39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722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696200" cy="16002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образованный — тот,  кто знает, где найти то, чего он не знает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                        Георг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Зиммель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500034" y="1857364"/>
            <a:ext cx="8072494" cy="44291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ИКТ является одним из приоритетов образования. Среди них выделяют  компьютерные и мультимедийные технологии. Включение информационно-коммуникативных технологий (ИКТ)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-образовательный процесс в дошкольной образовательной организации — это одна из новых и актуальных проблем.</a:t>
            </a:r>
          </a:p>
          <a:p>
            <a:pPr marL="0" indent="0" algn="ctr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 descr="2i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19400" y="4038600"/>
            <a:ext cx="3733800" cy="20621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8183880" cy="7681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400" b="0" dirty="0">
                <a:effectLst/>
              </a:rPr>
              <a:t/>
            </a:r>
            <a:br>
              <a:rPr lang="ru-RU" sz="2400" b="0" dirty="0">
                <a:effectLst/>
              </a:rPr>
            </a:b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r>
              <a:rPr lang="ru-RU" sz="27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Встраивание в презентацию звуковых файлов</a:t>
            </a:r>
            <a:br>
              <a:rPr lang="ru-RU" sz="27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71472" y="836712"/>
            <a:ext cx="8183880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презентации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два типа звуковых файлов: файлы с расширением MP3 и WAV.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MP3-файлы наиболее распространены. Но эти файлы не встраиваются в саму презентацию, а устанавливаются как гиперссылки на файл.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 можно присвоить к слайду или к объекту на слайде.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Заходим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вкладку «Вставка» на верхней панели, выбираем строку «Звук» - «Звук из файла».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Ищем папку с нужным нам звуком в формате mp3. Выбираем звуковой файл.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выбора звука, появляется окошко «Воспроизводить звук…». Выбирайте то, что вам удобно на данный момент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можно установить время начала звучания.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Заходим в «Настройки анимации». В поле область анимации вставленный звук отображается, выбираем строку «Время», появляется окно, выбираем «Эффекты». Здесь можно установить время начала звучания и номер того слайда, после которого мелодия должна прекратиться.</a:t>
            </a:r>
          </a:p>
          <a:p>
            <a:pPr marL="0" indent="0">
              <a:buNone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646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275445" y="1"/>
            <a:ext cx="1798483" cy="19496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30381" y="1203859"/>
            <a:ext cx="3687581" cy="4916774"/>
          </a:xfrm>
          <a:prstGeom prst="rect">
            <a:avLst/>
          </a:prstGeom>
        </p:spPr>
      </p:pic>
      <p:pic>
        <p:nvPicPr>
          <p:cNvPr id="8" name="baba-yaga-z_uk-metly-baba-yaga-z_uk-metl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end="29534.5"/>
                  <p14:fade out="10250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0" y="-767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597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5.18519E-6 L 2.08333E-7 -5.18519E-6 L -0.01354 0.00416 C -0.01523 0.00486 -0.0168 0.00578 -0.01849 0.00648 C -0.02357 0.00833 -0.02943 0.00949 -0.03451 0.01087 C -0.03698 0.01157 -0.03932 0.01273 -0.04193 0.01296 C -0.05091 0.01412 -0.0599 0.01435 -0.06888 0.01527 L -0.07747 0.01736 C -0.08437 0.01898 -0.08828 0.01944 -0.09479 0.02175 C -0.11445 0.0287 -0.08216 0.01851 -0.10586 0.02615 C -0.11172 0.028 -0.11367 0.02824 -0.11927 0.03055 C -0.12266 0.03194 -0.12578 0.03379 -0.12917 0.03495 C -0.13242 0.03611 -0.14414 0.0405 -0.14883 0.04143 C -0.18854 0.04976 -0.13164 0.03587 -0.17956 0.04791 L -0.18815 0.05023 C -0.19102 0.05092 -0.19401 0.05115 -0.19674 0.05231 C -0.2 0.05393 -0.20326 0.05578 -0.20664 0.05671 C -0.23711 0.06574 -0.20286 0.053 -0.22878 0.06111 C -0.23242 0.06226 -0.23607 0.06527 -0.23984 0.0655 C -0.30339 0.06759 -0.3668 0.06689 -0.43034 0.06759 L -0.49427 0.07199 C -0.49687 0.07222 -0.51211 0.07569 -0.51523 0.07638 C -0.52096 0.07939 -0.52656 0.08356 -0.53242 0.08518 L -0.55091 0.08958 L -0.57917 0.09606 L -0.58893 0.09837 C -0.59219 0.09907 -0.59544 0.10046 -0.59883 0.10046 L -0.76602 0.10254 L -0.79427 0.10694 C -0.79961 0.10787 -0.80495 0.10902 -0.81029 0.10925 L -0.93685 0.11365 C -0.93815 0.11435 -0.93932 0.11527 -0.94062 0.11574 C -0.94583 0.11805 -0.9487 0.11828 -0.95417 0.12013 C -0.95573 0.12083 -0.95742 0.12175 -0.95898 0.12222 C -0.96419 0.12407 -0.96992 0.12523 -0.975 0.12662 C -0.97747 0.12731 -0.97995 0.128 -0.98242 0.12893 C -0.98607 0.13032 -0.98971 0.13217 -0.99349 0.13333 C -1 0.13518 -1.00664 0.13611 -1.01315 0.13773 C -1.02591 0.1405 -1.01966 0.13888 -1.03164 0.14212 C -1.03451 0.14351 -1.03724 0.14537 -1.04023 0.14629 C -1.04583 0.14837 -1.05182 0.14791 -1.05742 0.15069 C -1.06029 0.15231 -1.06302 0.15393 -1.06602 0.15509 C -1.06836 0.15601 -1.08255 0.15902 -1.08451 0.15949 C -1.09323 0.16342 -1.09727 0.1655 -1.10651 0.16828 C -1.1099 0.16921 -1.11315 0.16967 -1.11641 0.17037 C -1.12383 0.17199 -1.13099 0.17453 -1.13841 0.17476 L -1.18633 0.17708 L -1.19245 0.17916 C -1.19648 0.18055 -1.20091 0.18124 -1.20482 0.18356 C -1.2069 0.18472 -1.20885 0.18657 -1.21094 0.18796 C -1.21536 0.19074 -1.2224 0.19467 -1.22695 0.19675 C -1.23216 0.19907 -1.23776 0.19953 -1.24297 0.20324 C -1.24492 0.20462 -1.24688 0.20671 -1.24909 0.20763 C -1.25182 0.20879 -1.25482 0.20879 -1.25768 0.20972 C -1.25951 0.21041 -1.26432 0.21273 -1.26628 0.21412 C -1.28099 0.22546 -1.25612 0.20949 -1.28229 0.22499 L -1.28958 0.22939 C -1.29089 0.23032 -1.29219 0.23055 -1.29336 0.23171 L -1.30313 0.2405 C -1.30599 0.24305 -1.31315 0.24976 -1.31667 0.25138 C -1.31953 0.25254 -1.3224 0.25277 -1.32526 0.25347 C -1.32773 0.25509 -1.33008 0.25694 -1.33268 0.25787 C -1.33477 0.25856 -1.33685 0.25902 -1.3388 0.26018 C -1.33932 0.26041 -1.33958 0.26157 -1.3401 0.26226 L -1.3401 0.26458 " pathEditMode="relative" ptsTypes="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2.5E-6 0.00023 C 0.00208 0.00509 0.00429 0.00995 0.00625 0.01528 C 0.00716 0.01782 0.00742 0.02153 0.00872 0.02384 C 0.01093 0.02847 0.01471 0.03102 0.01732 0.03495 C 0.02357 0.04421 0.01797 0.04004 0.02591 0.04352 C 0.0345 0.05879 0.025 0.04398 0.0332 0.05231 C 0.03502 0.05416 0.03659 0.05648 0.03815 0.05879 C 0.03906 0.06018 0.03971 0.06203 0.04062 0.06319 C 0.04466 0.06805 0.04843 0.07361 0.05299 0.07639 L 0.06028 0.08078 C 0.06523 0.08935 0.06002 0.08171 0.0664 0.08727 C 0.07721 0.09676 0.06224 0.08703 0.075 0.09398 C 0.07773 0.09514 0.07995 0.09676 0.08242 0.09815 L 0.08607 0.10046 C 0.08776 0.10254 0.08932 0.10509 0.09101 0.10694 C 0.09245 0.10833 0.09857 0.11088 0.09961 0.11134 C 0.10091 0.11273 0.10195 0.11458 0.10338 0.11574 C 0.10573 0.11759 0.1082 0.11875 0.11067 0.12014 C 0.11198 0.12083 0.11328 0.12129 0.11445 0.12222 C 0.11601 0.12384 0.11771 0.125 0.1194 0.12662 C 0.12148 0.1287 0.1233 0.13125 0.12539 0.13333 C 0.1319 0.13912 0.1263 0.13078 0.13398 0.13981 C 0.13607 0.14236 0.13789 0.14583 0.1401 0.14861 C 0.14166 0.15023 0.14349 0.15116 0.14505 0.15301 C 0.14674 0.15486 0.14817 0.15741 0.14987 0.15949 C 0.15573 0.16643 0.15455 0.16504 0.15976 0.16828 C 0.16224 0.17106 0.16419 0.17592 0.16719 0.17685 C 0.17409 0.1794 0.17278 0.17824 0.17942 0.18356 C 0.18112 0.18472 0.18281 0.18634 0.18437 0.18796 C 0.18567 0.18912 0.18672 0.19143 0.18802 0.19236 C 0.18997 0.19352 0.19219 0.19375 0.19414 0.19444 C 0.19583 0.19583 0.19752 0.19722 0.19909 0.19884 C 0.20039 0.2 0.20143 0.20208 0.20273 0.20324 C 0.2039 0.20416 0.20521 0.20463 0.20651 0.20532 C 0.20859 0.2081 0.21263 0.21366 0.2151 0.2162 C 0.21666 0.21782 0.21836 0.21898 0.22005 0.2206 C 0.22122 0.22199 0.22252 0.22338 0.2237 0.225 C 0.22461 0.22639 0.22513 0.22847 0.22617 0.2294 C 0.2276 0.23078 0.22942 0.23078 0.23112 0.23171 C 0.23867 0.24514 0.23034 0.23171 0.24453 0.24699 C 0.24661 0.24907 0.2487 0.25116 0.25078 0.25347 C 0.25195 0.25486 0.25312 0.25648 0.25442 0.25787 C 0.25599 0.25949 0.25781 0.26065 0.25937 0.26227 C 0.26067 0.26342 0.26172 0.26551 0.26302 0.26666 C 0.26419 0.26759 0.26549 0.26782 0.26666 0.26875 C 0.26836 0.27014 0.26992 0.27176 0.27161 0.27315 C 0.275 0.27569 0.27786 0.27616 0.28151 0.27754 C 0.28268 0.27893 0.28385 0.28078 0.28515 0.28194 C 0.28763 0.28403 0.29271 0.28541 0.29505 0.28634 C 0.29661 0.28773 0.29817 0.28935 0.29987 0.29051 C 0.30234 0.29236 0.30495 0.29305 0.30729 0.29491 C 0.3095 0.29676 0.3112 0.29977 0.31341 0.30162 C 0.31497 0.30278 0.31679 0.30278 0.31836 0.3037 C 0.32083 0.30509 0.3233 0.30671 0.32578 0.3081 C 0.33346 0.31227 0.32825 0.30787 0.33685 0.31458 C 0.33841 0.31597 0.3401 0.31782 0.34166 0.31898 C 0.34375 0.3206 0.34583 0.32176 0.34791 0.32338 C 0.34974 0.325 0.35638 0.3331 0.35898 0.33426 C 0.36172 0.33565 0.36471 0.33588 0.36758 0.33657 C 0.37643 0.34722 0.36484 0.33449 0.37734 0.34305 C 0.38073 0.34537 0.38359 0.35069 0.38724 0.35185 C 0.39987 0.35555 0.39205 0.3537 0.41054 0.35625 L 0.41797 0.36065 C 0.41914 0.36134 0.42031 0.3625 0.42161 0.36273 L 0.43268 0.36504 C 0.44153 0.37014 0.43047 0.36389 0.44127 0.36921 C 0.44258 0.36991 0.44375 0.37106 0.44505 0.37153 C 0.4487 0.37268 0.45234 0.37291 0.45599 0.37361 C 0.46614 0.37963 0.4608 0.37731 0.472 0.38032 C 0.47526 0.38217 0.47721 0.38356 0.4806 0.38472 C 0.48346 0.38565 0.48646 0.38588 0.48919 0.3868 C 0.49336 0.38819 0.49752 0.38889 0.50156 0.3912 C 0.50403 0.39259 0.50638 0.39514 0.50885 0.3956 L 0.52239 0.39768 C 0.52565 0.39953 0.5276 0.40092 0.53099 0.40208 C 0.53385 0.40301 0.54388 0.40509 0.547 0.40648 C 0.56002 0.41227 0.5487 0.41088 0.56185 0.41088 L 0.56185 0.41111 " pathEditMode="relative" rAng="0" ptsTypes="AAAAAAAAAAAAAAAAAAAAAAAAAAAAAAAAAA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86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2793" y="2306351"/>
            <a:ext cx="3687581" cy="4916774"/>
          </a:xfrm>
          <a:prstGeom prst="rect">
            <a:avLst/>
          </a:prstGeom>
        </p:spPr>
      </p:pic>
      <p:pic>
        <p:nvPicPr>
          <p:cNvPr id="12" name="БАБАЯГ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79058" y="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68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2793" y="2306351"/>
            <a:ext cx="3687581" cy="4916774"/>
          </a:xfrm>
          <a:prstGeom prst="rect">
            <a:avLst/>
          </a:prstGeom>
        </p:spPr>
      </p:pic>
      <p:pic>
        <p:nvPicPr>
          <p:cNvPr id="2" name="neiz_esten-z_uki-baby-yagi-_yho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16592.281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66925" y="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17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8.67362E-19 L 6.25E-7 -8.67362E-19 L 0.20286 -0.00232 C 0.2082 -0.00232 0.21354 -0.00324 0.21888 -0.0044 C 0.2401 -0.00996 0.22161 -0.00672 0.23242 -0.01112 C 0.23477 -0.01204 0.23737 -0.0125 0.23971 -0.0132 C 0.24831 -0.02084 0.24102 -0.01551 0.25208 -0.01968 C 0.25339 -0.02037 0.25456 -0.0213 0.25573 -0.02199 C 0.25742 -0.02269 0.25898 -0.02338 0.26068 -0.02408 C 0.26198 -0.02477 0.26302 -0.02593 0.26432 -0.02639 C 0.26849 -0.02755 0.27253 -0.02778 0.27669 -0.02848 C 0.29518 -0.04167 0.26667 -0.02246 0.29258 -0.03519 C 0.29401 -0.03588 0.29492 -0.03843 0.29635 -0.03936 C 0.29792 -0.04074 0.29961 -0.04098 0.3013 -0.04167 C 0.30247 -0.04306 0.30365 -0.04491 0.30495 -0.04607 C 0.30729 -0.04792 0.31003 -0.04838 0.31237 -0.05047 L 0.31719 -0.05463 C 0.3181 -0.05695 0.31862 -0.05949 0.31966 -0.06135 C 0.32604 -0.07269 0.32096 -0.05926 0.32578 -0.07014 C 0.32682 -0.07199 0.32747 -0.07431 0.32826 -0.07662 C 0.32865 -0.07871 0.32891 -0.08125 0.32956 -0.08311 C 0.33008 -0.08496 0.33125 -0.08588 0.33203 -0.0875 C 0.33268 -0.08912 0.33737 -0.1 0.33815 -0.10278 C 0.33867 -0.10487 0.33867 -0.10741 0.33932 -0.10926 C 0.34076 -0.11389 0.34336 -0.1176 0.34427 -0.12246 C 0.34727 -0.1382 0.34531 -0.13172 0.34922 -0.14213 C 0.35182 -0.16112 0.34857 -0.14051 0.35286 -0.15973 C 0.35391 -0.16389 0.35456 -0.16829 0.35534 -0.17269 L 0.35781 -0.18588 L 0.35898 -0.19237 C 0.35951 -0.19468 0.36003 -0.19676 0.36029 -0.19908 C 0.36068 -0.20324 0.36094 -0.20764 0.36146 -0.21204 C 0.36315 -0.22593 0.36328 -0.22616 0.36523 -0.23612 C 0.36563 -0.24329 0.36576 -0.2507 0.36641 -0.25787 C 0.36667 -0.26019 0.36771 -0.26227 0.36771 -0.26459 C 0.36771 -0.30232 0.36719 -0.34028 0.36641 -0.37824 C 0.36641 -0.38056 0.3655 -0.38241 0.36523 -0.38473 C 0.36432 -0.39051 0.36315 -0.3963 0.36276 -0.40209 C 0.36133 -0.42199 0.3625 -0.41412 0.36029 -0.42616 C 0.3599 -0.43056 0.35964 -0.43496 0.35898 -0.43936 C 0.35872 -0.44167 0.35807 -0.44375 0.35781 -0.44584 C 0.35729 -0.45024 0.35716 -0.45463 0.35664 -0.45903 C 0.35599 -0.46343 0.35417 -0.47223 0.35417 -0.47223 C 0.35365 -0.4794 0.35352 -0.49399 0.35169 -0.50278 C 0.35104 -0.50579 0.35 -0.50857 0.34922 -0.51135 C 0.34883 -0.51505 0.34844 -0.51875 0.34792 -0.52246 C 0.34766 -0.52454 0.34701 -0.52662 0.34675 -0.52894 C 0.3444 -0.55139 0.34779 -0.54051 0.3431 -0.55301 C 0.3405 -0.57107 0.34362 -0.55324 0.33932 -0.56829 C 0.3362 -0.57963 0.3405 -0.57061 0.33568 -0.57917 C 0.33359 -0.59051 0.33581 -0.58149 0.33203 -0.59005 C 0.32839 -0.59815 0.32982 -0.60093 0.32214 -0.60533 C 0.32096 -0.60602 0.31953 -0.60649 0.31849 -0.60764 C 0.31589 -0.61019 0.31354 -0.61343 0.31107 -0.61644 L 0.30742 -0.62061 C 0.30612 -0.62223 0.30508 -0.62431 0.30365 -0.625 L 0.3 -0.62732 C 0.29518 -0.63588 0.30026 -0.62824 0.29388 -0.6338 C 0.28151 -0.64468 0.30039 -0.63102 0.28529 -0.6426 C 0.28281 -0.64445 0.27917 -0.64584 0.27669 -0.64699 C 0.26914 -0.65579 0.27708 -0.64746 0.2681 -0.65348 C 0.26628 -0.65463 0.26484 -0.65649 0.26315 -0.65787 C 0.26198 -0.6588 0.26068 -0.65903 0.25951 -0.65996 C 0.25781 -0.66135 0.25625 -0.66366 0.25456 -0.66436 C 0.25169 -0.66574 0.24883 -0.66574 0.24596 -0.66667 C 0.24427 -0.66713 0.24271 -0.66806 0.24102 -0.66875 C 0.23893 -0.66968 0.23685 -0.67014 0.2349 -0.67107 C 0.23359 -0.67153 0.23242 -0.67269 0.23112 -0.67315 C 0.22917 -0.67408 0.22708 -0.67454 0.225 -0.67524 C 0.21966 -0.67755 0.21341 -0.68102 0.20781 -0.68195 C 0.19961 -0.68311 0.19141 -0.68334 0.1832 -0.68403 C 0.18073 -0.68473 0.17826 -0.68519 0.17578 -0.68635 C 0.17461 -0.68681 0.17344 -0.68797 0.17214 -0.68843 C 0.16966 -0.68912 0.16719 -0.68959 0.16471 -0.69051 L 0.01354 -0.68843 C 0.01185 -0.68843 0.01029 -0.68681 0.00859 -0.68635 C 0.00534 -0.68519 0.00208 -0.68473 -0.00117 -0.68403 C -0.02109 -0.67223 -0.00026 -0.68403 -0.05534 -0.67963 C -0.05977 -0.6794 -0.06133 -0.67732 -0.0651 -0.67524 C -0.0668 -0.67454 -0.06836 -0.67315 -0.07005 -0.67315 C -0.0918 -0.67176 -0.11354 -0.67176 -0.13529 -0.67107 C -0.14193 -0.67037 -0.16536 -0.66875 -0.17461 -0.66667 C -0.17591 -0.66621 -0.17708 -0.66505 -0.17825 -0.66436 C -0.18281 -0.66204 -0.18581 -0.66135 -0.19062 -0.65996 C -0.2043 -0.65649 -0.20495 -0.65741 -0.22253 -0.65556 C -0.22721 -0.65278 -0.23021 -0.6507 -0.2349 -0.64908 C -0.2431 -0.6463 -0.24635 -0.6463 -0.25573 -0.64468 C -0.25742 -0.64329 -0.25885 -0.64121 -0.26068 -0.64028 C -0.26432 -0.63889 -0.2681 -0.63889 -0.27174 -0.6382 C -0.27461 -0.6375 -0.27747 -0.63681 -0.28034 -0.63612 C -0.28919 -0.63079 -0.27812 -0.63704 -0.28893 -0.63172 C -0.29023 -0.63102 -0.29141 -0.6301 -0.29258 -0.6294 C -0.29492 -0.62848 -0.30117 -0.62686 -0.30365 -0.625 C -0.30547 -0.62385 -0.3069 -0.62176 -0.30859 -0.62061 C -0.31159 -0.61875 -0.31836 -0.61713 -0.32096 -0.61644 C -0.32214 -0.61551 -0.32331 -0.61482 -0.32461 -0.61412 C -0.32747 -0.61274 -0.33034 -0.61158 -0.3332 -0.60973 C -0.35013 -0.59908 -0.33516 -0.60625 -0.34674 -0.60093 C -0.34974 -0.59746 -0.35182 -0.59468 -0.35534 -0.59237 C -0.3569 -0.59121 -0.35859 -0.59098 -0.36029 -0.59005 C -0.37643 -0.58218 -0.36185 -0.58774 -0.38594 -0.58149 C -0.38841 -0.58079 -0.39089 -0.5801 -0.39336 -0.57917 C -0.39453 -0.57871 -0.3957 -0.57755 -0.39701 -0.57709 C -0.40026 -0.57547 -0.40352 -0.57408 -0.4069 -0.57269 C -0.41576 -0.56875 -0.40768 -0.57269 -0.41797 -0.56598 C -0.42031 -0.56459 -0.42292 -0.56366 -0.42526 -0.56181 C -0.42747 -0.55996 -0.4293 -0.55695 -0.43151 -0.5551 C -0.43385 -0.55324 -0.4388 -0.5507 -0.4388 -0.5507 C -0.44362 -0.54213 -0.43854 -0.55 -0.44492 -0.54422 C -0.44753 -0.5419 -0.4513 -0.53588 -0.45352 -0.53334 C -0.45508 -0.53149 -0.4569 -0.53033 -0.45846 -0.52894 C -0.45977 -0.52686 -0.46107 -0.52477 -0.46224 -0.52246 C -0.46354 -0.51968 -0.46471 -0.51667 -0.46589 -0.51366 C -0.4668 -0.51158 -0.46745 -0.50903 -0.46836 -0.50718 C -0.4694 -0.50463 -0.47096 -0.50278 -0.47201 -0.50047 C -0.47734 -0.48912 -0.47122 -0.49491 -0.4819 -0.48079 C -0.48411 -0.47801 -0.48698 -0.47709 -0.48919 -0.47431 C -0.4944 -0.46829 -0.50404 -0.45463 -0.50404 -0.45463 C -0.5069 -0.43912 -0.50495 -0.44537 -0.50885 -0.43496 C -0.50937 -0.43125 -0.50937 -0.42755 -0.51016 -0.42408 C -0.51107 -0.42014 -0.51276 -0.4169 -0.5138 -0.4132 C -0.51445 -0.41112 -0.51458 -0.4088 -0.5151 -0.40649 C -0.51549 -0.40162 -0.51602 -0.39237 -0.51758 -0.38681 C -0.51823 -0.38449 -0.51914 -0.38241 -0.51992 -0.38033 C -0.52044 -0.37732 -0.5207 -0.37454 -0.52122 -0.37153 C -0.52279 -0.36181 -0.5224 -0.3676 -0.5237 -0.35625 C -0.52461 -0.34838 -0.52513 -0.34028 -0.52617 -0.33218 C -0.52643 -0.3301 -0.52682 -0.32778 -0.52734 -0.3257 C -0.52799 -0.32338 -0.52904 -0.3213 -0.52982 -0.31922 C -0.53099 -0.30903 -0.53086 -0.30695 -0.53346 -0.29723 C -0.53411 -0.29491 -0.53516 -0.29283 -0.53594 -0.29074 C -0.53633 -0.28774 -0.53685 -0.28496 -0.53724 -0.28195 C -0.53802 -0.27477 -0.53971 -0.26019 -0.53971 -0.26019 C -0.53919 -0.23612 -0.53984 -0.21204 -0.53841 -0.18797 C -0.53828 -0.18565 -0.53216 -0.16667 -0.53099 -0.16389 C -0.52995 -0.16158 -0.52839 -0.15996 -0.52734 -0.15741 C -0.52044 -0.14005 -0.52826 -0.15649 -0.5237 -0.14213 C -0.52266 -0.13889 -0.52122 -0.13635 -0.51992 -0.13334 C -0.51914 -0.13125 -0.51849 -0.12871 -0.51758 -0.12686 C -0.51523 -0.12223 -0.51211 -0.11899 -0.51016 -0.11366 C -0.50937 -0.11158 -0.50872 -0.10903 -0.50768 -0.10718 C -0.50586 -0.10394 -0.50378 -0.1007 -0.50156 -0.09838 C -0.49922 -0.0963 -0.49414 -0.09399 -0.49414 -0.09399 C -0.49049 -0.09491 -0.48672 -0.09514 -0.48307 -0.0963 C -0.48177 -0.09653 -0.48073 -0.09815 -0.47943 -0.09838 C -0.47096 -0.09977 -0.42565 -0.10255 -0.42044 -0.10278 C -0.41328 -0.10834 -0.41081 -0.11088 -0.40312 -0.11366 C -0.40104 -0.11459 -0.38711 -0.11806 -0.38229 -0.12037 C -0.38099 -0.12084 -0.37982 -0.12176 -0.37852 -0.12246 C -0.36562 -0.12917 -0.38385 -0.11875 -0.36628 -0.12894 L -0.36263 -0.13125 C -0.36146 -0.13195 -0.36029 -0.13287 -0.35898 -0.13334 L -0.35286 -0.13565 C -0.35013 -0.13658 -0.34245 -0.13843 -0.33932 -0.14005 C -0.33685 -0.14121 -0.3345 -0.14329 -0.33203 -0.14445 C -0.32669 -0.1463 -0.32135 -0.14699 -0.31602 -0.14862 C -0.3082 -0.15139 -0.30039 -0.15463 -0.29258 -0.15741 C -0.28815 -0.15903 -0.28359 -0.16042 -0.27917 -0.16181 C -0.27422 -0.16343 -0.26914 -0.16343 -0.26432 -0.16621 C -0.26315 -0.1669 -0.26185 -0.16737 -0.26068 -0.16829 C -0.25143 -0.1757 -0.25482 -0.175 -0.24466 -0.18149 C -0.2431 -0.18241 -0.24141 -0.18287 -0.23971 -0.18357 C -0.22487 -0.19699 -0.2388 -0.18565 -0.21276 -0.19908 C -0.2099 -0.20047 -0.20703 -0.20209 -0.20417 -0.20324 C -0.19935 -0.20556 -0.19427 -0.20649 -0.18932 -0.20764 C -0.18724 -0.20926 -0.18529 -0.21088 -0.1832 -0.21204 C -0.17878 -0.21459 -0.16641 -0.21806 -0.16471 -0.21852 C -0.16185 -0.21968 -0.15898 -0.22176 -0.15612 -0.22292 C -0.14635 -0.22755 -0.13659 -0.23264 -0.12669 -0.23612 C -0.1181 -0.23912 -0.1095 -0.24237 -0.10078 -0.24491 C -0.09466 -0.24676 -0.08841 -0.24723 -0.08242 -0.24931 C -0.07578 -0.25162 -0.0694 -0.25579 -0.06276 -0.25787 C -0.05664 -0.25996 -0.05039 -0.26042 -0.04427 -0.26227 C -0.03724 -0.26459 -0.03021 -0.2676 -0.02331 -0.27107 C -0.02031 -0.27269 -0.01771 -0.2757 -0.01471 -0.27755 C -0.01237 -0.2794 -0.00977 -0.28033 -0.00742 -0.28195 C -0.00534 -0.28334 -0.00339 -0.28542 -0.00117 -0.28635 C 0.00156 -0.28774 0.00456 -0.2875 0.00742 -0.28866 C 0.02956 -0.29607 0.00781 -0.29051 0.02826 -0.29514 C 0.0457 -0.30278 0.04258 -0.30209 0.06888 -0.30834 C 0.075 -0.30973 0.08112 -0.31158 0.08724 -0.3125 C 0.09297 -0.31366 0.09883 -0.31436 0.10456 -0.31482 L 0.17331 -0.31922 C 0.2013 -0.33033 0.20872 -0.33473 0.23359 -0.34098 C 0.2431 -0.34329 0.25846 -0.34445 0.2668 -0.34537 L 0.50781 -0.34098 C 0.51628 -0.34074 0.53542 -0.33056 0.54219 -0.32778 C 0.57552 -0.31505 0.54844 -0.32778 0.57917 -0.31482 C 0.59596 -0.30764 0.61263 -0.29931 0.62956 -0.29283 C 0.63359 -0.29144 0.63776 -0.28959 0.6418 -0.28866 C 0.64596 -0.2875 0.65 -0.28704 0.65417 -0.28635 C 0.66068 -0.28357 0.66758 -0.28218 0.67383 -0.27755 C 0.68372 -0.27061 0.69036 -0.26528 0.70091 -0.26019 C 0.70612 -0.25764 0.71146 -0.25533 0.7168 -0.25371 C 0.7487 -0.24306 0.73034 -0.25186 0.75625 -0.24051 C 0.75833 -0.23959 0.76966 -0.2338 0.77214 -0.23172 C 0.77435 -0.2301 0.77617 -0.22686 0.77826 -0.22524 C 0.78073 -0.22338 0.78333 -0.22246 0.78568 -0.22084 C 0.78984 -0.21806 0.79401 -0.21528 0.79805 -0.21204 C 0.80052 -0.21019 0.80286 -0.20741 0.80534 -0.20556 C 0.8069 -0.2044 0.80872 -0.20417 0.81029 -0.20324 C 0.81276 -0.20209 0.81523 -0.2007 0.81771 -0.19908 C 0.8276 -0.1919 0.81732 -0.19723 0.82878 -0.18797 C 0.83112 -0.18612 0.83385 -0.18612 0.83607 -0.18357 C 0.84857 -0.17037 0.83555 -0.18311 0.84961 -0.17269 C 0.85221 -0.17084 0.85443 -0.16783 0.85703 -0.16621 C 0.85898 -0.16482 0.86107 -0.16482 0.86315 -0.16389 C 0.87435 -0.15903 0.86823 -0.15973 0.87552 -0.15973 L 0.87552 -0.15973 " pathEditMode="relative" ptsTypes="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8183880" cy="7681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400" b="0" dirty="0">
                <a:effectLst/>
              </a:rPr>
              <a:t/>
            </a:r>
            <a:br>
              <a:rPr lang="ru-RU" sz="2400" b="0" dirty="0">
                <a:effectLst/>
              </a:rPr>
            </a:b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r>
              <a:rPr lang="ru-RU" sz="27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Звуки в формате. </a:t>
            </a:r>
            <a:r>
              <a:rPr lang="en-US" sz="27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wav</a:t>
            </a:r>
            <a:r>
              <a:rPr lang="ru-RU" sz="27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71472" y="1628800"/>
            <a:ext cx="8183880" cy="3168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звуковых файлов в таком формате более надежно и позволяет не размещать дополнительные файлы в одной папке с презентацией, звук будет работать на любом компьютере, куда вы перенесете презентацию. Чтобы конвертировать звуковой файл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 использую для этого «Онлайн ауди конвертер»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0565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8183880" cy="7681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r>
              <a:rPr lang="ru-RU" sz="2800" b="0" dirty="0" smtClean="0">
                <a:effectLst/>
              </a:rPr>
              <a:t/>
            </a:r>
            <a:br>
              <a:rPr lang="ru-RU" sz="2800" b="0" dirty="0" smtClean="0">
                <a:effectLst/>
              </a:rPr>
            </a:br>
            <a:r>
              <a:rPr lang="ru-RU" sz="2400" b="0" dirty="0">
                <a:effectLst/>
              </a:rPr>
              <a:t/>
            </a:r>
            <a:br>
              <a:rPr lang="ru-RU" sz="2400" b="0" dirty="0">
                <a:effectLst/>
              </a:rPr>
            </a:br>
            <a:r>
              <a:rPr lang="ru-RU" sz="2700" dirty="0" smtClean="0">
                <a:solidFill>
                  <a:srgbClr val="FF0000"/>
                </a:solidFill>
                <a:effectLst/>
              </a:rPr>
              <a:t>Гиперссылка</a:t>
            </a:r>
            <a:r>
              <a:rPr lang="ru-RU" sz="2700" dirty="0">
                <a:solidFill>
                  <a:srgbClr val="FF0000"/>
                </a:solidFill>
                <a:effectLst/>
              </a:rPr>
              <a:t/>
            </a:r>
            <a:br>
              <a:rPr lang="ru-RU" sz="2700" dirty="0">
                <a:solidFill>
                  <a:srgbClr val="FF0000"/>
                </a:solidFill>
                <a:effectLst/>
              </a:rPr>
            </a:br>
            <a:endParaRPr lang="ru-RU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71472" y="1340768"/>
            <a:ext cx="8183880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Гиперссылка в компьютерной терминологии — часть текстового документа, ссылающаяся на другой элемент в самом документе, на другой объект, расположенный в компьютере или в интернете.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гиперссылок можно сделать презентацию нелинейной.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Гиперссылку можно также присвоить к любому объекту на слайде: картинке, тексту, слову.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гиперссылок можно создавать игровое поле для разных игр, от которых игрок может перейти к заданию или описанию предмета.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«Управляющие кнопки»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панели находим «Вставка» вкладка «Фигуры». Нажимаем на нее, выбираем вкладку «Управляющие кнопки». После установки кнопки на слайд появляется «Настройка действия». Установить цель, куда приведет кнопка – следующий слайд, последний или первый, любой слайд по выбору можно присвоить запуск музыки или видео.</a:t>
            </a:r>
          </a:p>
          <a:p>
            <a:pPr marL="0" indent="0">
              <a:buNone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208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418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1.Использование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информационно-коммуникативных технологий в дошкольной организации является обогащающим и преобразующим фактором развивающей предметной среды.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Компьютер и интерактивное оборудование может быть использовано в работе с детьми дошкольного возраста при безусловном соблюдении физиолого-гигиенических, психолого- педагогических ограничительных и разрешающих норм и рекомендаций.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3.Рекомендуется применять компьютерные игровые развивающие и обучающие программы, адекватные психическим и психофизиологическим возможностям ребенка.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Необходимо вводить современные информационные технологии в систему дидактики детского сада, т.е. стремиться к органическому сочетанию традиционных и компьютерных средств развития личности ребенка. 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039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1000108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педагог может использовать следующие средства информационно-коммуникативных технологий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785786" y="2214554"/>
            <a:ext cx="7696200" cy="377665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Магнитофон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Фотоаппарат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Видеокамера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доски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Видеомагнитофон, DVD плейер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Мультимедийный проектор</a:t>
            </a:r>
          </a:p>
          <a:p>
            <a:pPr>
              <a:lnSpc>
                <a:spcPct val="90000"/>
              </a:lnSpc>
            </a:pPr>
            <a:endParaRPr lang="ru-RU" sz="27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700" dirty="0"/>
          </a:p>
        </p:txBody>
      </p:sp>
      <p:pic>
        <p:nvPicPr>
          <p:cNvPr id="8196" name="Picture 4" descr="ik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357430"/>
            <a:ext cx="3424238" cy="256817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620688"/>
            <a:ext cx="8183880" cy="457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образования через активное внедрение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-образовательный процесс информационных технологий в соответствии с ФГОС ДО.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качество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семьёй;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работы дошкольной образовательной организации для    родителей (на основе сайта детского сада и электронной почты);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облегчить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образовательной деятельности (за счёт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телевидения, аудиосистем);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облегчить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методическую работу (электронные методические библиотеки);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коммуникацию, переписку (электронная почта);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самореализации;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самообразования.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190806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786842" cy="105504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мультимедийной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поддержкой 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включать следующие интерактивные материалы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700808"/>
            <a:ext cx="7543856" cy="42285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Фотографии;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Видеоролики;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Видеофрагменты (фильмов, сказок, мультфильмов);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 (электронные книги, электронные выставки);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создание коллекций цифровых фотографий и мультфильмов.</a:t>
            </a:r>
          </a:p>
          <a:p>
            <a:pPr marL="0" indent="0">
              <a:buNone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Главное: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подборе фото к презентации необходимо обратить внимание на качество: хорошее разрешение, удачный ракурс, отсутствие лишних, отвлекающих деталей и надписей. Не рекомендуется использовать в работе с дошкольниками картинки с агрессивным поведением животных</a:t>
            </a:r>
            <a:r>
              <a:rPr lang="ru-RU" sz="22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183880" cy="40867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использования презентации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1196752"/>
            <a:ext cx="8183880" cy="482453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6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Мультимедийные презентации, несут в себе большой потенциал. Компьютер несет в себе образный тип информации, наиболее близкий и понятный дошкольникам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даёт возможность моделировать различные ситуации</a:t>
            </a:r>
          </a:p>
          <a:p>
            <a:pPr mar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активизирует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дошкольников благодаря возможности демонстрации явлений и объектов в динамике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лучшему усвоению материала, так как в этот процесс включаются все каналы восприятия детей – зрительный, механический, слуховой и эмоциональный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презентации особенно в игровой форме, вызывают большой интерес у ребят, надолго привлекают внимание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многогранность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объединение различных медиа: текст, графика, фото, видео, аудио, игра, тест - в итоге получается мини-программа, с разными формами работы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ru-RU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01208"/>
            <a:ext cx="8183880" cy="7338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62684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sz="2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Ключевыми </a:t>
            </a:r>
            <a:r>
              <a:rPr lang="ru-RU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направлениями процесса информатизации ДОО являются: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1.Организационное: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методической службы;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материально – технической базы;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определенной информационной среды.</a:t>
            </a: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Педагогическое: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ИКТ – компетентности педагогов ДОО;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ИКТ в образовательное пространство.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использования интерактивных технологий в образовательном процессе ДОО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32656"/>
            <a:ext cx="8183880" cy="5976664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pPr marL="0" indent="0">
              <a:buNone/>
            </a:pPr>
            <a:r>
              <a:rPr lang="ru-RU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применения ИКТ педагогами ДОУ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документации.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образовательной деятельности педагог составляет и оформляет календарные и перспективные планы, готовит материал для оформления родительского уголка, проводит диагностику и оформляет результаты как в печатном, так и в электронном виде.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аспектом использования ИКТ является подготовка педагога к аттестации. Здесь можно рассматривать как оформление документации, так и подготовку электронного портфолио.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Методическая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работа, повышение квалификации педагога.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информационном обществе сетевые электронные ресурсы – это наиболее удобный, быстрый и современный способ распространения новых методических идей и дидактических пособий, доступный методистам и педагога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независимо от места их проживания. Информационно – методическая поддержка в виде электронных ресурсов может быть использована во время подготовки педагога к занятиям, для изучения новых методик, при подборе наглядных пособий к занятию.</a:t>
            </a:r>
          </a:p>
          <a:p>
            <a:pPr lvl="8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623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1000108"/>
            <a:ext cx="8183880" cy="1051560"/>
          </a:xfrm>
        </p:spPr>
        <p:txBody>
          <a:bodyPr>
            <a:normAutofit/>
          </a:bodyPr>
          <a:lstStyle/>
          <a:p>
            <a:r>
              <a:rPr lang="ru-RU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место при использовании ИКТ занимает работа с родителями: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500034" y="2500306"/>
            <a:ext cx="8183880" cy="33575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 информационно-коммуникативных технологий в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ДОО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позволяет: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повысить эффективность работы с родителями;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к активному сотрудничеству родителей 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-образовательном процессе;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организации совместной деятельности педагога ДОУ с родителями по формированию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 у детей дошкольного возраста.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285</TotalTime>
  <Words>1265</Words>
  <Application>Microsoft Office PowerPoint</Application>
  <PresentationFormat>Экран (4:3)</PresentationFormat>
  <Paragraphs>121</Paragraphs>
  <Slides>26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Аспект</vt:lpstr>
      <vt:lpstr>«Современные образовательные компьютерные и мультимедийные технологии как одно из решений проблемы повышения качества образования» </vt:lpstr>
      <vt:lpstr>Человек образованный — тот,  кто знает, где найти то, чего он не знает                                       Георг Зиммель</vt:lpstr>
      <vt:lpstr>В своей работе педагог может использовать следующие средства информационно-коммуникативных технологий:</vt:lpstr>
      <vt:lpstr>Слайд 4</vt:lpstr>
      <vt:lpstr>Занятия с мультимедийной поддержкой  могут включать следующие интерактивные материалы.</vt:lpstr>
      <vt:lpstr>Преимущества использования презентации</vt:lpstr>
      <vt:lpstr>                          </vt:lpstr>
      <vt:lpstr>Слайд 8</vt:lpstr>
      <vt:lpstr>Особое место при использовании ИКТ занимает работа с родителями: </vt:lpstr>
      <vt:lpstr>Условия сбережения здоровья ребёнка </vt:lpstr>
      <vt:lpstr>Слайд 11</vt:lpstr>
      <vt:lpstr>     Триггеры в презентации </vt:lpstr>
      <vt:lpstr>     Триггеры в презентации </vt:lpstr>
      <vt:lpstr>«Ассоциации»</vt:lpstr>
      <vt:lpstr>Слайд 15</vt:lpstr>
      <vt:lpstr>Слайд 16</vt:lpstr>
      <vt:lpstr>Слайд 17</vt:lpstr>
      <vt:lpstr>Слайд 18</vt:lpstr>
      <vt:lpstr>Слайд 19</vt:lpstr>
      <vt:lpstr>       Встраивание в презентацию звуковых файлов </vt:lpstr>
      <vt:lpstr>Слайд 21</vt:lpstr>
      <vt:lpstr>Слайд 22</vt:lpstr>
      <vt:lpstr>Слайд 23</vt:lpstr>
      <vt:lpstr>       Звуки в формате. wav </vt:lpstr>
      <vt:lpstr>      Гиперссылка 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 информационно-коммуникационных технологий  в ДОУ</dc:title>
  <dc:creator>Рыбка</dc:creator>
  <cp:lastModifiedBy>ежик</cp:lastModifiedBy>
  <cp:revision>46</cp:revision>
  <dcterms:created xsi:type="dcterms:W3CDTF">2015-09-21T11:50:18Z</dcterms:created>
  <dcterms:modified xsi:type="dcterms:W3CDTF">2020-12-18T07:06:03Z</dcterms:modified>
</cp:coreProperties>
</file>