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3" r:id="rId3"/>
    <p:sldId id="277" r:id="rId4"/>
    <p:sldId id="305" r:id="rId5"/>
    <p:sldId id="299" r:id="rId6"/>
    <p:sldId id="284" r:id="rId7"/>
    <p:sldId id="297" r:id="rId8"/>
    <p:sldId id="285" r:id="rId9"/>
    <p:sldId id="302" r:id="rId10"/>
    <p:sldId id="286" r:id="rId11"/>
    <p:sldId id="287" r:id="rId12"/>
    <p:sldId id="288" r:id="rId13"/>
    <p:sldId id="262" r:id="rId14"/>
    <p:sldId id="295" r:id="rId15"/>
    <p:sldId id="270" r:id="rId16"/>
    <p:sldId id="269" r:id="rId17"/>
    <p:sldId id="282" r:id="rId18"/>
    <p:sldId id="275" r:id="rId19"/>
    <p:sldId id="272" r:id="rId20"/>
    <p:sldId id="256" r:id="rId21"/>
    <p:sldId id="265" r:id="rId22"/>
    <p:sldId id="278" r:id="rId23"/>
    <p:sldId id="289" r:id="rId24"/>
    <p:sldId id="290" r:id="rId25"/>
    <p:sldId id="291" r:id="rId26"/>
    <p:sldId id="294" r:id="rId27"/>
    <p:sldId id="29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olyan.net/uploads/posts/2009-10/1256992619_11.gi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ssiafaq.ru/netcat_files/89/105/6ac2acd097b7a90fb937e9bfe48a685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img1.liveinternet.ru/images/attach/c/8/99/307/99307419_large_3Dgraphics_Bannanas_006923_29.jpg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microstocker.com.ua/upload/image/fotos/big/151e45889ddd1ab3e7b14d2b72259f3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i.spoki.tvnet.lv/upload2/articles/62/621408/images/Brinumainie-ananasi-1.jpe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tvoj-kulinar.ucoz.ru/_ph/1/239155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ovsibir.ru/up/2012/146/146-13-01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fruitinfo.ru/data/tradeboard/18415/tradeboardjSBuFb_img.jpg" TargetMode="External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kak.ru/steps/pictures/000/028/475_large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kolyan.net/uploads/posts/2009-10/1256992619_11.gif" TargetMode="Externa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.sondakika.com/galeri/32/is-yerinde-dogru-beslenme-yontemleri_32673_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0.liveinternet.ru/images/attach/c/6/89/941/89941208_sok1b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velvet.by/files/articles/soup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1.liveinternet.ru/images/attach/c/8/99/844/99844503_irlrag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2/83/101/83101311_large_1293095538_1242568205_ogoro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kak.ru/steps/pictures/000/028/475_large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rk7.ru/static/uploaded/images/user/resized/1312293210_1277148022_kak_radikalno_i_bystro_poxudet_s_pomoshhyu_die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-moloke.ru/staff_files/364013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188640"/>
            <a:ext cx="86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«ОВОЩИ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18436" name="Picture 4" descr="http://www.playcast.ru/uploads/2016/01/29/170444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0" y="2091218"/>
            <a:ext cx="4078192" cy="36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883389_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814991" cy="360126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400600" cy="46958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82883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-24340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800" b="1" dirty="0"/>
              <a:t>Сильно плачут все вокруг,</a:t>
            </a:r>
          </a:p>
          <a:p>
            <a:r>
              <a:rPr lang="ru-RU" sz="2800" b="1" dirty="0"/>
              <a:t>Если мама </a:t>
            </a:r>
            <a:r>
              <a:rPr lang="ru-RU" sz="2800" b="1" dirty="0" smtClean="0"/>
              <a:t>режет…(лук)</a:t>
            </a:r>
            <a:endParaRPr lang="ru-RU" sz="2800" b="1" dirty="0"/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733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3" y="1700808"/>
            <a:ext cx="5715757" cy="46805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Всех круглее и краснее.</a:t>
            </a:r>
          </a:p>
          <a:p>
            <a:r>
              <a:rPr lang="ru-RU" sz="2400" b="1" dirty="0"/>
              <a:t>Он в салате всех вкуснее, </a:t>
            </a:r>
          </a:p>
          <a:p>
            <a:r>
              <a:rPr lang="ru-RU" sz="2400" b="1" dirty="0"/>
              <a:t>И ребята с давних пор </a:t>
            </a:r>
          </a:p>
          <a:p>
            <a:r>
              <a:rPr lang="ru-RU" sz="2400" b="1" dirty="0"/>
              <a:t>Очень любят... (помидор).</a:t>
            </a:r>
          </a:p>
        </p:txBody>
      </p:sp>
    </p:spTree>
    <p:extLst>
      <p:ext uri="{BB962C8B-B14F-4D97-AF65-F5344CB8AC3E}">
        <p14:creationId xmlns:p14="http://schemas.microsoft.com/office/powerpoint/2010/main" val="15500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774" y="260647"/>
            <a:ext cx="5264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Кругла да гладка,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Откусишь-сладка.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Засела крепко</a:t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>
                <a:solidFill>
                  <a:prstClr val="black"/>
                </a:solidFill>
              </a:rPr>
              <a:t>На грядке </a:t>
            </a:r>
            <a:r>
              <a:rPr lang="ru-RU" sz="2400" b="1" dirty="0" smtClean="0">
                <a:solidFill>
                  <a:prstClr val="black"/>
                </a:solidFill>
              </a:rPr>
              <a:t>….. (репка)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17834"/>
            <a:ext cx="5616622" cy="47525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пере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513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  большой </a:t>
            </a:r>
            <a:r>
              <a:rPr lang="ru-RU" sz="2800" b="1" dirty="0"/>
              <a:t>- маленький</a:t>
            </a:r>
          </a:p>
        </p:txBody>
      </p:sp>
    </p:spTree>
    <p:extLst>
      <p:ext uri="{BB962C8B-B14F-4D97-AF65-F5344CB8AC3E}">
        <p14:creationId xmlns:p14="http://schemas.microsoft.com/office/powerpoint/2010/main" val="40189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7606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Помидор пл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4" y="620687"/>
            <a:ext cx="7488832" cy="57072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8326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46937"/>
            <a:ext cx="3568610" cy="24789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1" descr="Помидор пл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7" y="3763416"/>
            <a:ext cx="3428167" cy="27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yemekhikayeleri.com/fotograf/28095-saglikli-beslenme-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0" b="7317"/>
          <a:stretch/>
        </p:blipFill>
        <p:spPr bwMode="auto">
          <a:xfrm>
            <a:off x="707277" y="1001138"/>
            <a:ext cx="3428167" cy="2370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36401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лишнее?</a:t>
            </a:r>
            <a:endParaRPr lang="ru-RU" sz="3600" b="1" dirty="0"/>
          </a:p>
        </p:txBody>
      </p:sp>
      <p:pic>
        <p:nvPicPr>
          <p:cNvPr id="8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6" y="3749578"/>
            <a:ext cx="3323214" cy="27204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пере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1176"/>
            <a:ext cx="3384376" cy="26321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3821175"/>
            <a:ext cx="3628991" cy="26321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0" y="548680"/>
            <a:ext cx="3628989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Фото на www.fotto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9" y="565831"/>
            <a:ext cx="3384376" cy="26273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rtinki-dlya-detej.ru/content/gallery_photo/1732/4911686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08912" cy="56333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308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ЧТО ЭТО?     НАЗОВИ ОДНИМ СЛОВОМ.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918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8" y="449717"/>
            <a:ext cx="3330500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7" y="3573016"/>
            <a:ext cx="3462881" cy="28803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8" y="449717"/>
            <a:ext cx="3491480" cy="25922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7" y="3573016"/>
            <a:ext cx="3483029" cy="26642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76" y="476672"/>
            <a:ext cx="3726403" cy="29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77" y="3789040"/>
            <a:ext cx="3600400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d92ba1ec5a6451c6991ac4c692ce215d&amp;n=33&amp;h=215&amp;w=2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6672"/>
            <a:ext cx="3563932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allpaperstock.net/yellow-pear-wallpapers_13081_16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89040"/>
            <a:ext cx="3563932" cy="26729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апуста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00400" cy="259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картоф кореш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6941"/>
            <a:ext cx="3600400" cy="25658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всё с флешки\Картинки для занятий1\previ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384376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65487"/>
            <a:ext cx="3384376" cy="27172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835" y="507362"/>
            <a:ext cx="5954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  Что </a:t>
            </a:r>
            <a:r>
              <a:rPr lang="ru-RU" sz="3200" b="1" dirty="0">
                <a:solidFill>
                  <a:schemeClr val="accent2"/>
                </a:solidFill>
              </a:rPr>
              <a:t>делают из овощей?</a:t>
            </a:r>
          </a:p>
        </p:txBody>
      </p:sp>
      <p:pic>
        <p:nvPicPr>
          <p:cNvPr id="3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211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979712" y="115581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Овощной салат</a:t>
            </a:r>
          </a:p>
        </p:txBody>
      </p:sp>
    </p:spTree>
    <p:extLst>
      <p:ext uri="{BB962C8B-B14F-4D97-AF65-F5344CB8AC3E}">
        <p14:creationId xmlns:p14="http://schemas.microsoft.com/office/powerpoint/2010/main" val="1590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04856" cy="5195559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сок</a:t>
            </a:r>
          </a:p>
        </p:txBody>
      </p:sp>
    </p:spTree>
    <p:extLst>
      <p:ext uri="{BB962C8B-B14F-4D97-AF65-F5344CB8AC3E}">
        <p14:creationId xmlns:p14="http://schemas.microsoft.com/office/powerpoint/2010/main" val="444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4371"/>
            <a:ext cx="7056784" cy="49509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620688"/>
            <a:ext cx="379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Варят </a:t>
            </a:r>
            <a:r>
              <a:rPr lang="ru-RU" sz="2800" b="1" dirty="0" smtClean="0"/>
              <a:t>овощной суп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5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4.postila.ru/storage/4128000/4097002/a8564b80c576b25576aaa7968c95ce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896544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4243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Варят борщ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73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4252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Овощи жарят </a:t>
            </a:r>
            <a:r>
              <a:rPr lang="ru-RU" sz="2800" b="1" dirty="0"/>
              <a:t>и </a:t>
            </a:r>
            <a:r>
              <a:rPr lang="ru-RU" sz="2800" b="1" dirty="0" smtClean="0"/>
              <a:t>тушат</a:t>
            </a:r>
            <a:endParaRPr lang="ru-RU" sz="2800" b="1" dirty="0"/>
          </a:p>
        </p:txBody>
      </p:sp>
      <p:pic>
        <p:nvPicPr>
          <p:cNvPr id="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600450" cy="3158969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enudlyavas.ru/wp-content/uploads/2015/11/1jlb5k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3842"/>
            <a:ext cx="4641060" cy="347187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621"/>
            <a:ext cx="6408712" cy="524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9019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Молодцы!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" y="1700808"/>
            <a:ext cx="7704138" cy="43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6470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Где растут овощи?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56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%D1%81%D0%B5%D0%B1%D0%B5%D1%83%D0%BC%D0%B5%D0%BB%D0%B5%D1%86.%D1%80%D1%84/wp-content/uploads/2016/03/dbef6ca7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062013.imgbb.ru/user/72/722301/10c2594756a15713e59c1f08548f5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199"/>
            <a:ext cx="8656513" cy="62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460375" y="181867"/>
            <a:ext cx="8683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огороде много гряд</a:t>
            </a:r>
          </a:p>
          <a:p>
            <a:pPr algn="just"/>
            <a:r>
              <a:rPr lang="ru-RU" sz="2000" b="1" dirty="0"/>
              <a:t>Тут и репа и салат.</a:t>
            </a:r>
          </a:p>
          <a:p>
            <a:pPr algn="just"/>
            <a:r>
              <a:rPr lang="ru-RU" sz="2000" b="1" dirty="0"/>
              <a:t>Тут свёкла и горох</a:t>
            </a:r>
          </a:p>
          <a:p>
            <a:pPr algn="just"/>
            <a:r>
              <a:rPr lang="ru-RU" sz="2000" b="1" dirty="0"/>
              <a:t>А картофель разве плох?</a:t>
            </a:r>
          </a:p>
          <a:p>
            <a:pPr algn="just"/>
            <a:r>
              <a:rPr lang="ru-RU" sz="2000" b="1" dirty="0"/>
              <a:t>Наш зелёный огород</a:t>
            </a:r>
          </a:p>
          <a:p>
            <a:pPr algn="just"/>
            <a:r>
              <a:rPr lang="ru-RU" sz="2000" b="1" dirty="0"/>
              <a:t>Нас прокормит целый год.</a:t>
            </a:r>
          </a:p>
        </p:txBody>
      </p:sp>
    </p:spTree>
    <p:extLst>
      <p:ext uri="{BB962C8B-B14F-4D97-AF65-F5344CB8AC3E}">
        <p14:creationId xmlns:p14="http://schemas.microsoft.com/office/powerpoint/2010/main" val="2463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4" y="1916832"/>
            <a:ext cx="41917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2828836"/>
            <a:ext cx="3600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надела сто рубах,</a:t>
            </a:r>
          </a:p>
          <a:p>
            <a:r>
              <a:rPr lang="ru-RU" sz="2800" b="1" dirty="0"/>
              <a:t>Захрустела на зубах.</a:t>
            </a:r>
          </a:p>
          <a:p>
            <a:r>
              <a:rPr lang="ru-RU" sz="2800" b="1" dirty="0"/>
              <a:t>(Капуста)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551" y="56181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/>
              <a:t>«Загадки - складки»</a:t>
            </a:r>
          </a:p>
        </p:txBody>
      </p:sp>
    </p:spTree>
    <p:extLst>
      <p:ext uri="{BB962C8B-B14F-4D97-AF65-F5344CB8AC3E}">
        <p14:creationId xmlns:p14="http://schemas.microsoft.com/office/powerpoint/2010/main" val="26689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552728" cy="50405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78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Оранжевый спрятан  корешок</a:t>
            </a:r>
          </a:p>
          <a:p>
            <a:r>
              <a:rPr lang="ru-RU" sz="2400" b="1" dirty="0"/>
              <a:t>Сверху виден лишь вершок.</a:t>
            </a:r>
          </a:p>
          <a:p>
            <a:r>
              <a:rPr lang="ru-RU" sz="2400" b="1" dirty="0"/>
              <a:t>А подцепишь ловко –</a:t>
            </a:r>
          </a:p>
          <a:p>
            <a:r>
              <a:rPr lang="ru-RU" sz="2400" b="1" dirty="0"/>
              <a:t>И в руках...(морковка)</a:t>
            </a:r>
          </a:p>
        </p:txBody>
      </p:sp>
    </p:spTree>
    <p:extLst>
      <p:ext uri="{BB962C8B-B14F-4D97-AF65-F5344CB8AC3E}">
        <p14:creationId xmlns:p14="http://schemas.microsoft.com/office/powerpoint/2010/main" val="1815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72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Кругла, рассыпчата, бела</a:t>
            </a:r>
          </a:p>
          <a:p>
            <a:r>
              <a:rPr lang="ru-RU" sz="2400" b="1" dirty="0"/>
              <a:t>На стол она с полей пришла</a:t>
            </a:r>
          </a:p>
          <a:p>
            <a:r>
              <a:rPr lang="ru-RU" sz="2400" b="1" dirty="0"/>
              <a:t>Ты посоли ее немножко,</a:t>
            </a:r>
          </a:p>
          <a:p>
            <a:r>
              <a:rPr lang="ru-RU" sz="2400" b="1" dirty="0"/>
              <a:t>Ведь правда вкусная</a:t>
            </a:r>
            <a:r>
              <a:rPr lang="ru-RU" sz="2400" b="1" dirty="0" smtClean="0"/>
              <a:t>...(</a:t>
            </a:r>
            <a:r>
              <a:rPr lang="ru-RU" sz="2400" b="1" dirty="0"/>
              <a:t>картошка) </a:t>
            </a:r>
          </a:p>
        </p:txBody>
      </p:sp>
      <p:pic>
        <p:nvPicPr>
          <p:cNvPr id="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984776" cy="43204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790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b="1" dirty="0"/>
              <a:t>Эти крепкие ребятки</a:t>
            </a:r>
          </a:p>
          <a:p>
            <a:pPr marL="45720" indent="0">
              <a:buNone/>
            </a:pPr>
            <a:r>
              <a:rPr lang="ru-RU" sz="2400" b="1" dirty="0"/>
              <a:t>В листьях прячутся на грядке.</a:t>
            </a:r>
          </a:p>
          <a:p>
            <a:pPr marL="45720" indent="0">
              <a:buNone/>
            </a:pPr>
            <a:r>
              <a:rPr lang="ru-RU" sz="2400" b="1" dirty="0"/>
              <a:t>Лежебоки-близнецы</a:t>
            </a:r>
          </a:p>
          <a:p>
            <a:pPr marL="45720" indent="0">
              <a:buNone/>
            </a:pPr>
            <a:r>
              <a:rPr lang="ru-RU" sz="2400" b="1" dirty="0"/>
              <a:t>Зеленеют… (огурцы)</a:t>
            </a:r>
          </a:p>
        </p:txBody>
      </p:sp>
      <p:pic>
        <p:nvPicPr>
          <p:cNvPr id="3" name="Picture 3" descr="C:\Users\андрей\Desktop\огур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55145"/>
            <a:ext cx="5976664" cy="43924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9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жарком солнышке подсох</a:t>
            </a:r>
            <a:br>
              <a:rPr lang="ru-RU" sz="2400" b="1" dirty="0"/>
            </a:br>
            <a:r>
              <a:rPr lang="ru-RU" sz="2400" b="1" dirty="0"/>
              <a:t>И рвется из стручков </a:t>
            </a:r>
            <a:r>
              <a:rPr lang="ru-RU" sz="2400" b="1" dirty="0" smtClean="0"/>
              <a:t>… (горох )</a:t>
            </a:r>
            <a:endParaRPr lang="ru-RU" sz="2400" b="1" dirty="0"/>
          </a:p>
        </p:txBody>
      </p:sp>
      <p:pic>
        <p:nvPicPr>
          <p:cNvPr id="16386" name="Picture 2" descr="http://resteqio.ru/wp-content/uploads/2015/08/v-kakom-vide-davat-rebenku-svegij-zelenyj-goroh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56784" cy="47576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170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Andrei</cp:lastModifiedBy>
  <cp:revision>43</cp:revision>
  <dcterms:created xsi:type="dcterms:W3CDTF">2015-11-09T12:47:49Z</dcterms:created>
  <dcterms:modified xsi:type="dcterms:W3CDTF">2021-12-19T15:46:49Z</dcterms:modified>
</cp:coreProperties>
</file>