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8" r:id="rId7"/>
    <p:sldId id="274" r:id="rId8"/>
    <p:sldId id="264" r:id="rId9"/>
    <p:sldId id="277" r:id="rId10"/>
    <p:sldId id="272" r:id="rId11"/>
    <p:sldId id="278" r:id="rId12"/>
    <p:sldId id="265" r:id="rId13"/>
    <p:sldId id="275" r:id="rId14"/>
    <p:sldId id="273" r:id="rId15"/>
    <p:sldId id="279" r:id="rId16"/>
    <p:sldId id="266" r:id="rId17"/>
    <p:sldId id="276" r:id="rId18"/>
    <p:sldId id="269" r:id="rId19"/>
    <p:sldId id="270" r:id="rId20"/>
    <p:sldId id="271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29" autoAdjust="0"/>
    <p:restoredTop sz="94660"/>
  </p:normalViewPr>
  <p:slideViewPr>
    <p:cSldViewPr>
      <p:cViewPr varScale="1">
        <p:scale>
          <a:sx n="103" d="100"/>
          <a:sy n="103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s://infourok.ru/programma-finansovaya-gramotnost-dlya-detey-let-3944208.html" TargetMode="External"/><Relationship Id="rId2" Type="http://schemas.openxmlformats.org/officeDocument/2006/relationships/hyperlink" Target="https://infourok.ru/go.html?href=https://www.fingram39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andex.ru/images/_crpd/VP1iY5606/f7bf3fsim/hgN0TYqR1PGVnVO1reGrEk6I-jOpMynZB4_eiHKBv1NhOlJ_RNt9AJQr0JEFTKjg1SI7IHZeaS7RIaEDA6rk_tsCeGSzpJX40cQWrR2NlmYK1I9-xH8o4X--g5gOma5GUV8KSv33DQGtXoUNDVS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4248471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основная общеобразовательная школа №6 имени Героя Советского Союза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А.В.Новикова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Новокуйбышевска городского округа Новокуйбышевск  Самарской области структурное  подразделение «Детский сад «Ежик»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воспитание ребенка-    копилка знаний для всей семьи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157192"/>
            <a:ext cx="3384376" cy="1224136"/>
          </a:xfrm>
        </p:spPr>
        <p:txBody>
          <a:bodyPr>
            <a:normAutofit/>
          </a:bodyPr>
          <a:lstStyle/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38421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22824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772816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«Деньги разных стран мира»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в Казахстане, Германии, Англии, Китае и других странах мира. Что такое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Новая папка (3)\i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73606"/>
            <a:ext cx="5472608" cy="303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Новая папка (3)\i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773606"/>
            <a:ext cx="6696744" cy="35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74885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36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Новая папка (3)\i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268760"/>
            <a:ext cx="68407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17449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36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764704"/>
            <a:ext cx="57606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«Бюджет семьи»: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берутся деньги, 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и как формируется семейный бюджет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распределить и на чем можно сэкономить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Новая папка (3)\i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2646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Новая папка (3)\i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4087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30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22824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Новая папка (3)\i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361" y="764704"/>
            <a:ext cx="6912768" cy="52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3281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36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764704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«Коллекция денежных знаков»: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времён СССР,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купюры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стран</a:t>
            </a:r>
          </a:p>
        </p:txBody>
      </p:sp>
      <p:pic>
        <p:nvPicPr>
          <p:cNvPr id="5" name="Picture 2" descr="C:\Users\Admin\Desktop\Новая папка (3)\i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3696"/>
            <a:ext cx="6408712" cy="32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1720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36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Новая папка (3)\i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9"/>
            <a:ext cx="72728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1755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7937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124744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«Экскурсия в банк»: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банке, как оплачивать квитанции, как работает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считыватель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Новая папка (3)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25074"/>
            <a:ext cx="6528908" cy="34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430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7937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1"/>
            <a:ext cx="6840760" cy="47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6385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Планируемые результаты-дети должны понять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что…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59766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1.               Деньги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не появляются сами собой, а зарабатываются.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2.	Сначала 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3.	Стоимость товара зависит от его качества, нужности и от того, насколько сложно его произвести 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4.	Деньги любят счет (дети должны уметь считать деньги, например, сдачу в магазине, деньги, которые они могут потратить в магазине).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5.	Финансы нужно планировать (приучаем вести учет доходов и расходов в краткосрочном периоде).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6.	Твои деньги бывают объектом чужого интереса (дети должны знать элементарные правила финансовой безопасности).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7.	Не все продается и покупается (дети должны понимать, что главные ценности – жизнь, отношения, радость близких людей – за деньги не купишь).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8.	Финансы – это интересно и увлекательно.</a:t>
            </a:r>
          </a:p>
        </p:txBody>
      </p:sp>
      <p:pic>
        <p:nvPicPr>
          <p:cNvPr id="5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7937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результаты-дети должны понять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что…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7976" y="1421160"/>
            <a:ext cx="59766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1.               Деньги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не появляются сами собой, а зарабатываются.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2.	Сначала 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3.	Стоимость товара зависит от его качества, нужности и от того, насколько сложно его произвести 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4.	Деньги любят счет (дети должны уметь считать деньги, например, сдачу в магазине, деньги, которые они могут потратить в магазине).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5.	Финансы нужно планировать (приучаем вести учет доходов и расходов в краткосрочном периоде).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6.	Твои деньги бывают объектом чужого интереса (дети должны знать элементарные правила финансовой безопасности).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7.	Не все продается и покупается (дети должны понимать, что главные ценности – жизнь, отношения, радость близких людей – за деньги не купишь).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8.	Финансы – это интересно и увлекательно.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394863387"/>
      </p:ext>
    </p:extLst>
  </p:cSld>
  <p:clrMapOvr>
    <a:masterClrMapping/>
  </p:clrMapOvr>
  <p:transition spd="slow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34076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1.Антонова Ю. Обсуждаем и играем: креативные задания для детей по финансовой грамотности. – М.: ВИТА-ПРЕСС, 2017. – 56с.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2.Ульева Е. Откуда берутся деньги? энциклопедия для малышей в сказках. Ростов н/Д: Феникс, 2018. – 45с.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Шорыгина Т.А. Беседы об экономике: методические рекомендации. – М.:ТЦ Сфера, 2017. – 96с.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4. 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https://www.fingram39.ru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5. 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https://infourok.ru/programma-finansovaya-gramotnost-dlya-detey-let-3944208.html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36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04746" y="341040"/>
            <a:ext cx="6114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493168"/>
            <a:ext cx="669674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1.Антонова Ю. Обсуждаем и играем: креативные задания для детей по финансовой грамотности. – М.: ВИТА-ПРЕСС, 2017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2.Ульева Е. Откуда берутся деньги? энциклопедия для малышей в сказках. Ростов н/Д: Феникс, 2018. – 45с.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Шорыгина Т.А. Беседы об экономике: методические рекомендации. – М.:ТЦ Сфера, 2017. – 96с.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4. 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https://www.fingram39.ru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5. 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https://infourok.ru/programma-finansovaya-gramotnost-dlya-detey-let-3944208.html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48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Финансовая грамотность 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управлять.</a:t>
            </a:r>
          </a:p>
        </p:txBody>
      </p:sp>
      <p:pic>
        <p:nvPicPr>
          <p:cNvPr id="5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0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43608" y="1772817"/>
            <a:ext cx="691276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Финансовая грамотность 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5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1.1zoom.me/big3/453/Money_Banknotes_Dollars_Trees_Gray_background_569848_4700x3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556792"/>
            <a:ext cx="3888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06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0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жизнь диктует свои стандарты: в условиях рыночной экономики человеку в любом возрасте, чтобы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успешным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2117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856" y="29696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1484784"/>
            <a:ext cx="705678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дошкольного возраста представления о деньгах и их истории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научить детей правильному отношению к деньгам, способам их зарабатывания; вовлечь родителей в процесс освоения финансовой грамотности детьми.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454268"/>
      </p:ext>
    </p:extLst>
  </p:cSld>
  <p:clrMapOvr>
    <a:masterClrMapping/>
  </p:clrMapOvr>
  <p:transition spd="slow"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342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Методы и приемы работы с детьми по финансовой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/>
          </a:p>
        </p:txBody>
      </p:sp>
      <p:pic>
        <p:nvPicPr>
          <p:cNvPr id="5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9057" y="2718464"/>
            <a:ext cx="3087565" cy="33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206622" y="1450412"/>
            <a:ext cx="3653725" cy="12722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сюжетно-ролевые, дидактические, настольные игры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796136" y="256677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436096" y="3857629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436368" y="502156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чтение стихов, сказок, пословиц, поговорок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70432" y="2650647"/>
            <a:ext cx="97840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88859">
            <a:off x="2089272" y="2761862"/>
            <a:ext cx="1147683" cy="9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459077">
            <a:off x="2840001" y="3603182"/>
            <a:ext cx="1979522" cy="8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222991" flipV="1">
            <a:off x="3360731" y="4513503"/>
            <a:ext cx="1549622" cy="14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07973">
            <a:off x="2979786" y="5411232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0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09600" y="427038"/>
            <a:ext cx="8229600" cy="1923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Методы и приемы работы с детьми по финансовой грамотности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/>
          </a:p>
        </p:txBody>
      </p:sp>
      <p:sp>
        <p:nvSpPr>
          <p:cNvPr id="17" name="Облако 16"/>
          <p:cNvSpPr/>
          <p:nvPr/>
        </p:nvSpPr>
        <p:spPr>
          <a:xfrm>
            <a:off x="14889" y="1358839"/>
            <a:ext cx="3357554" cy="89846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интеллектуальные игры и развлечения </a:t>
            </a:r>
          </a:p>
        </p:txBody>
      </p:sp>
      <p:pic>
        <p:nvPicPr>
          <p:cNvPr id="18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1457" y="2870864"/>
            <a:ext cx="3087565" cy="33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лако 18"/>
          <p:cNvSpPr/>
          <p:nvPr/>
        </p:nvSpPr>
        <p:spPr>
          <a:xfrm>
            <a:off x="3359022" y="1602812"/>
            <a:ext cx="3653725" cy="12722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сюжетно-ролевые, дидактические, настольные игры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5948536" y="271917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5588496" y="4010029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4588768" y="517396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чтение стихов, сказок, пословиц, поговорок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922832" y="2803047"/>
            <a:ext cx="97840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288859">
            <a:off x="2241672" y="2914262"/>
            <a:ext cx="1147683" cy="9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0459077">
            <a:off x="2992401" y="3755582"/>
            <a:ext cx="1979522" cy="8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1222991" flipV="1">
            <a:off x="3513131" y="4665903"/>
            <a:ext cx="1549622" cy="14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707973">
            <a:off x="3132186" y="5563632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611712"/>
      </p:ext>
    </p:extLst>
  </p:cSld>
  <p:clrMapOvr>
    <a:masterClrMapping/>
  </p:clrMapOvr>
  <p:transition spd="slow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1545398199_a630d708e8442dc65bc0426ab8f694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12976"/>
            <a:ext cx="3259638" cy="3264653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51520" y="989546"/>
            <a:ext cx="3638208" cy="12961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1643041" y="2564904"/>
            <a:ext cx="238297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714744" y="128586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929190" y="2786058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000628" y="4357694"/>
            <a:ext cx="3714776" cy="180761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обогащение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2199163">
            <a:off x="3511305" y="2402302"/>
            <a:ext cx="249303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4364668">
            <a:off x="4093072" y="3347387"/>
            <a:ext cx="265166" cy="1152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3866656" y="4359936"/>
            <a:ext cx="291984" cy="12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09" y="0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09600" y="4270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4" descr="1545398199_a630d708e8442dc65bc0426ab8f694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20" y="3365376"/>
            <a:ext cx="3259638" cy="3264653"/>
          </a:xfrm>
          <a:prstGeom prst="rect">
            <a:avLst/>
          </a:prstGeom>
        </p:spPr>
      </p:pic>
      <p:sp>
        <p:nvSpPr>
          <p:cNvPr id="17" name="Облако 16"/>
          <p:cNvSpPr/>
          <p:nvPr/>
        </p:nvSpPr>
        <p:spPr>
          <a:xfrm>
            <a:off x="403920" y="1141946"/>
            <a:ext cx="3638208" cy="12961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1795441" y="2717304"/>
            <a:ext cx="238297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3867144" y="143826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5081590" y="2938458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5153028" y="4510094"/>
            <a:ext cx="3714776" cy="180761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обогащение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 rot="2199163">
            <a:off x="3663705" y="2554702"/>
            <a:ext cx="249303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4364668">
            <a:off x="4245472" y="3499787"/>
            <a:ext cx="265166" cy="1152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5400000">
            <a:off x="4019056" y="4512336"/>
            <a:ext cx="291984" cy="12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456690"/>
      </p:ext>
    </p:extLst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работы с дошкольниками по формированию финансовой грамотности я предлагаю комплект из пяти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лепбуков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помощью которых без труда можно ответить на вопросы: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5" name="Picture 2" descr="C:\Users\Admin\Desktop\Новая папка (3)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060848"/>
            <a:ext cx="6480720" cy="3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7810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988840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«Что такое деньги и откуда они взялись»,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где их печатают, карточки с изображением монет, пословицы и поговорки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Новая папка (3)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12169"/>
            <a:ext cx="6264696" cy="31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3147999"/>
      </p:ext>
    </p:extLst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s://static6.depositphotos.com/1010485/574/i/950/depositphotos_5746291-stock-photo-money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56509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Новая папка (3)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40768"/>
            <a:ext cx="7056785" cy="46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91001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489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Государственное бюджетное общеобразовательное учреждение Самарской области основная общеобразовательная школа №6 имени Героя Советского Союза А.В.Новикова города Новокуйбышевска городского округа Новокуйбышевск  Самарской области структурное  подразделение «Детский сад «Ежик»   Финансовое воспитание ребенка-    копилка знаний для всей семьи</vt:lpstr>
      <vt:lpstr>Слайд 2</vt:lpstr>
      <vt:lpstr>Актуальность 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 </vt:lpstr>
      <vt:lpstr>Слайд 4</vt:lpstr>
      <vt:lpstr>Методы и приемы работы с детьми по финансовой грамотности </vt:lpstr>
      <vt:lpstr>Взаимодействие с семьей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Планируемые результаты-дети должны понять, что…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10» г.Ярославль   Формирование финансовой грамотности у детей дошкольного возраста</dc:title>
  <dc:creator>Админ</dc:creator>
  <cp:lastModifiedBy>ежик</cp:lastModifiedBy>
  <cp:revision>30</cp:revision>
  <dcterms:created xsi:type="dcterms:W3CDTF">2020-05-14T12:09:52Z</dcterms:created>
  <dcterms:modified xsi:type="dcterms:W3CDTF">2022-11-01T12:14:10Z</dcterms:modified>
</cp:coreProperties>
</file>