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57" r:id="rId6"/>
    <p:sldId id="272" r:id="rId7"/>
    <p:sldId id="258" r:id="rId8"/>
    <p:sldId id="259" r:id="rId9"/>
    <p:sldId id="273" r:id="rId10"/>
    <p:sldId id="260" r:id="rId11"/>
    <p:sldId id="261" r:id="rId12"/>
    <p:sldId id="271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03" autoAdjust="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977-BFA0-4D08-B0AC-D274E1A02B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4F20-E581-4E4C-9E52-4C8A353767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977-BFA0-4D08-B0AC-D274E1A02B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4F20-E581-4E4C-9E52-4C8A35376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977-BFA0-4D08-B0AC-D274E1A02B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4F20-E581-4E4C-9E52-4C8A35376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977-BFA0-4D08-B0AC-D274E1A02B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4F20-E581-4E4C-9E52-4C8A35376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977-BFA0-4D08-B0AC-D274E1A02B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F94F20-E581-4E4C-9E52-4C8A35376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977-BFA0-4D08-B0AC-D274E1A02B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4F20-E581-4E4C-9E52-4C8A35376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977-BFA0-4D08-B0AC-D274E1A02B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4F20-E581-4E4C-9E52-4C8A35376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977-BFA0-4D08-B0AC-D274E1A02B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4F20-E581-4E4C-9E52-4C8A35376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977-BFA0-4D08-B0AC-D274E1A02B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4F20-E581-4E4C-9E52-4C8A35376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977-BFA0-4D08-B0AC-D274E1A02B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4F20-E581-4E4C-9E52-4C8A35376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977-BFA0-4D08-B0AC-D274E1A02B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94F20-E581-4E4C-9E52-4C8A35376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D3C977-BFA0-4D08-B0AC-D274E1A02B1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F94F20-E581-4E4C-9E52-4C8A35376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443317" y="980728"/>
            <a:ext cx="494629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Группа «Солнышко»</a:t>
            </a:r>
          </a:p>
          <a:p>
            <a:pPr algn="ctr"/>
            <a:r>
              <a:rPr lang="ru-RU" sz="2000" b="1" dirty="0" smtClean="0"/>
              <a:t>(</a:t>
            </a:r>
            <a:r>
              <a:rPr lang="ru-RU" sz="2000" b="1" i="1" dirty="0" smtClean="0"/>
              <a:t>дети 6-7 лет</a:t>
            </a:r>
            <a:r>
              <a:rPr lang="ru-RU" sz="2000" b="1" dirty="0" smtClean="0"/>
              <a:t>)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endParaRPr lang="ru-RU" dirty="0"/>
          </a:p>
          <a:p>
            <a:r>
              <a:rPr lang="ru-RU" b="1" i="1" dirty="0" smtClean="0"/>
              <a:t>Тема недели </a:t>
            </a:r>
            <a:r>
              <a:rPr lang="ru-RU" dirty="0" smtClean="0"/>
              <a:t>: </a:t>
            </a:r>
          </a:p>
          <a:p>
            <a:pPr algn="ctr"/>
            <a:r>
              <a:rPr lang="ru-RU" sz="2400" b="1" dirty="0" smtClean="0"/>
              <a:t>«Дружба»</a:t>
            </a:r>
            <a:endParaRPr lang="ru-RU" sz="2400" b="1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ello_html_6579e5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effectLst/>
              </a:rPr>
              <a:t>Игра путаница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6" name="Содержимое 5" descr="hello_html_m30e556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606664" cy="47085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232121" cy="617409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32656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Рисование «Дружба»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u="sng" dirty="0"/>
              <a:t>Цель</a:t>
            </a:r>
            <a:r>
              <a:rPr lang="ru-RU" dirty="0"/>
              <a:t>: </a:t>
            </a:r>
            <a:r>
              <a:rPr lang="ru-RU" dirty="0" smtClean="0"/>
              <a:t>развитие инициативы </a:t>
            </a:r>
            <a:r>
              <a:rPr lang="ru-RU" dirty="0"/>
              <a:t>и </a:t>
            </a:r>
            <a:r>
              <a:rPr lang="ru-RU" dirty="0" smtClean="0"/>
              <a:t>самостоятельности </a:t>
            </a:r>
            <a:r>
              <a:rPr lang="ru-RU" dirty="0"/>
              <a:t>в ходе продуктивной деятельности.</a:t>
            </a:r>
          </a:p>
          <a:p>
            <a:r>
              <a:rPr lang="ru-RU" u="sng" dirty="0"/>
              <a:t>Задачи</a:t>
            </a:r>
            <a:r>
              <a:rPr lang="ru-RU" dirty="0"/>
              <a:t>:</a:t>
            </a:r>
          </a:p>
          <a:p>
            <a:r>
              <a:rPr lang="ru-RU" dirty="0"/>
              <a:t>Учить использовать в работе разные средства выразительности рисунка;</a:t>
            </a:r>
          </a:p>
          <a:p>
            <a:r>
              <a:rPr lang="ru-RU" dirty="0"/>
              <a:t>Развивать творческие способности детей;</a:t>
            </a:r>
          </a:p>
          <a:p>
            <a:r>
              <a:rPr lang="ru-RU" dirty="0"/>
              <a:t>Воспитывать любовь к окружающей природе, желание заботиться о ней.</a:t>
            </a:r>
          </a:p>
          <a:p>
            <a:r>
              <a:rPr lang="ru-RU" u="sng" dirty="0"/>
              <a:t>Материалы</a:t>
            </a:r>
            <a:r>
              <a:rPr lang="ru-RU" dirty="0"/>
              <a:t>: цветные карандаши, листы бумаги А4, простые карандаши.</a:t>
            </a:r>
          </a:p>
        </p:txBody>
      </p:sp>
      <p:pic>
        <p:nvPicPr>
          <p:cNvPr id="4" name="Рисунок 3" descr="26556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9142" y="3501008"/>
            <a:ext cx="3961251" cy="28022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3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Л</a:t>
            </a:r>
            <a:r>
              <a:rPr lang="ru-RU" b="1" dirty="0" smtClean="0">
                <a:solidFill>
                  <a:srgbClr val="0070C0"/>
                </a:solidFill>
              </a:rPr>
              <a:t>епка «Мои друзья»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052736"/>
            <a:ext cx="5382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Цель</a:t>
            </a:r>
            <a:r>
              <a:rPr lang="ru-RU" dirty="0" smtClean="0"/>
              <a:t>: закрепление понятия "</a:t>
            </a:r>
            <a:r>
              <a:rPr lang="ru-RU" b="1" dirty="0" smtClean="0"/>
              <a:t>друзья</a:t>
            </a:r>
            <a:r>
              <a:rPr lang="ru-RU" dirty="0" smtClean="0"/>
              <a:t>" ,учить понимать значение слов "знакомые" ,"</a:t>
            </a:r>
            <a:r>
              <a:rPr lang="ru-RU" b="1" dirty="0" smtClean="0"/>
              <a:t>друзья</a:t>
            </a:r>
            <a:r>
              <a:rPr lang="ru-RU" dirty="0" smtClean="0"/>
              <a:t>"; учить ценить </a:t>
            </a:r>
            <a:r>
              <a:rPr lang="ru-RU" dirty="0" err="1" smtClean="0"/>
              <a:t>дружбу,беречь</a:t>
            </a:r>
            <a:r>
              <a:rPr lang="ru-RU" dirty="0" smtClean="0"/>
              <a:t> её; воспитывать чувство </a:t>
            </a:r>
            <a:r>
              <a:rPr lang="ru-RU" dirty="0" err="1" smtClean="0"/>
              <a:t>взаимовыручки,взаимопомощи</a:t>
            </a:r>
            <a:r>
              <a:rPr lang="ru-RU" dirty="0" smtClean="0"/>
              <a:t>; прививать </a:t>
            </a:r>
            <a:r>
              <a:rPr lang="ru-RU" dirty="0" err="1" smtClean="0"/>
              <a:t>любовь,бережное</a:t>
            </a:r>
            <a:r>
              <a:rPr lang="ru-RU" dirty="0" smtClean="0"/>
              <a:t> отношение ко всему живому </a:t>
            </a:r>
            <a:r>
              <a:rPr lang="ru-RU" i="1" dirty="0" smtClean="0"/>
              <a:t>(</a:t>
            </a:r>
            <a:r>
              <a:rPr lang="ru-RU" i="1" dirty="0" err="1" smtClean="0"/>
              <a:t>растениям,птицам,животным</a:t>
            </a:r>
            <a:r>
              <a:rPr lang="ru-RU" i="1" dirty="0" smtClean="0"/>
              <a:t>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18952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068960"/>
            <a:ext cx="3995936" cy="2993830"/>
          </a:xfrm>
          <a:prstGeom prst="rect">
            <a:avLst/>
          </a:prstGeom>
        </p:spPr>
      </p:pic>
      <p:pic>
        <p:nvPicPr>
          <p:cNvPr id="9" name="Рисунок 8" descr="hello_html_m71d663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692696"/>
            <a:ext cx="2555776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188640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Спасибо</a:t>
            </a:r>
            <a:r>
              <a:rPr lang="ru-RU" sz="4800" b="1" dirty="0" smtClean="0">
                <a:solidFill>
                  <a:srgbClr val="0070C0"/>
                </a:solidFill>
              </a:rPr>
              <a:t> за внимание!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davajte-zhit-druzhn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372200" cy="49543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user_file_574334297a698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872081" cy="590406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6768752" cy="624722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872081" cy="590406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8796469" cy="49480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4492" y="1108587"/>
            <a:ext cx="6278033" cy="4708525"/>
          </a:xfrm>
        </p:spPr>
      </p:pic>
      <p:sp>
        <p:nvSpPr>
          <p:cNvPr id="9" name="TextBox 8"/>
          <p:cNvSpPr txBox="1"/>
          <p:nvPr/>
        </p:nvSpPr>
        <p:spPr>
          <a:xfrm>
            <a:off x="2771800" y="404664"/>
            <a:ext cx="338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Найди две одинаковые картинки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dd3557963bbf80f33425d3aa12d59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20688"/>
            <a:ext cx="7386845" cy="554402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301608" cy="619268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Беседа</a:t>
            </a:r>
            <a:endParaRPr lang="ru-RU" sz="40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«Друг в беде не бросит» </a:t>
            </a:r>
            <a:endParaRPr lang="ru-RU" sz="4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u="sng" dirty="0" smtClean="0"/>
              <a:t>Цель</a:t>
            </a:r>
            <a:r>
              <a:rPr lang="ru-RU" sz="3600" dirty="0" smtClean="0"/>
              <a:t>: воспитание дружеских чувств - доверия, взаимовыручки, сопереживания, создание дружеских отношений в группе. </a:t>
            </a:r>
          </a:p>
          <a:p>
            <a:pPr>
              <a:buNone/>
            </a:pPr>
            <a:r>
              <a:rPr lang="ru-RU" sz="3600" u="sng" dirty="0" smtClean="0"/>
              <a:t>Задачи</a:t>
            </a:r>
            <a:r>
              <a:rPr lang="ru-RU" sz="3600" dirty="0" smtClean="0"/>
              <a:t>:</a:t>
            </a:r>
          </a:p>
          <a:p>
            <a:pPr>
              <a:buNone/>
            </a:pPr>
            <a:r>
              <a:rPr lang="ru-RU" sz="3600" dirty="0" smtClean="0"/>
              <a:t>- формировать представления детей о дружбе;</a:t>
            </a:r>
          </a:p>
          <a:p>
            <a:pPr>
              <a:buNone/>
            </a:pPr>
            <a:r>
              <a:rPr lang="ru-RU" sz="3600" dirty="0" smtClean="0"/>
              <a:t>- формировать у детей чувства совести и сожаления за совершение плохих поступков;</a:t>
            </a:r>
          </a:p>
          <a:p>
            <a:pPr>
              <a:buNone/>
            </a:pPr>
            <a:r>
              <a:rPr lang="ru-RU" sz="3600" dirty="0" smtClean="0"/>
              <a:t>- формировать понятие у детей товарищеской взаимопомощи;</a:t>
            </a:r>
          </a:p>
          <a:p>
            <a:pPr>
              <a:buNone/>
            </a:pPr>
            <a:r>
              <a:rPr lang="ru-RU" sz="3600" dirty="0" smtClean="0"/>
              <a:t>- формировать осознанности у детей, что общение с друзьями приносит радость;</a:t>
            </a:r>
          </a:p>
          <a:p>
            <a:pPr>
              <a:buNone/>
            </a:pPr>
            <a:r>
              <a:rPr lang="ru-RU" sz="3600" dirty="0" smtClean="0"/>
              <a:t>- развивать монологическую речь и связные высказывания детей;</a:t>
            </a:r>
          </a:p>
          <a:p>
            <a:pPr>
              <a:buNone/>
            </a:pPr>
            <a:r>
              <a:rPr lang="ru-RU" sz="3600" dirty="0" smtClean="0"/>
              <a:t>- закреплять умение отвечать на вопросы полным предложением;</a:t>
            </a:r>
          </a:p>
          <a:p>
            <a:pPr>
              <a:buNone/>
            </a:pPr>
            <a:r>
              <a:rPr lang="ru-RU" sz="3600" dirty="0" smtClean="0"/>
              <a:t>- закреплять </a:t>
            </a:r>
            <a:r>
              <a:rPr lang="ru-RU" sz="3600" i="1" dirty="0" smtClean="0"/>
              <a:t>«Правила дружбы»</a:t>
            </a:r>
            <a:r>
              <a:rPr lang="ru-RU" sz="3600" dirty="0" smtClean="0"/>
              <a:t>;</a:t>
            </a:r>
          </a:p>
          <a:p>
            <a:pPr>
              <a:buNone/>
            </a:pPr>
            <a:r>
              <a:rPr lang="ru-RU" sz="3600" dirty="0" smtClean="0"/>
              <a:t>- учить детей составлять описательные рассказы о друзьях, учить детей подбирать прилагательные к слову </a:t>
            </a:r>
            <a:r>
              <a:rPr lang="ru-RU" sz="3600" i="1" dirty="0" smtClean="0"/>
              <a:t>«друг»</a:t>
            </a:r>
            <a:r>
              <a:rPr lang="ru-RU" sz="3600" dirty="0" smtClean="0"/>
              <a:t>;</a:t>
            </a:r>
          </a:p>
          <a:p>
            <a:pPr>
              <a:buNone/>
            </a:pPr>
            <a:r>
              <a:rPr lang="ru-RU" sz="3600" dirty="0" smtClean="0"/>
              <a:t>- учить правильно, называть нравственные качества настоящего товарища. 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Пусть ребенок расскажет о своем друге. Постарайтесь придерживаться такого </a:t>
            </a:r>
            <a:r>
              <a:rPr lang="ru-RU" sz="3600" u="sng" dirty="0" smtClean="0"/>
              <a:t>плана</a:t>
            </a:r>
            <a:r>
              <a:rPr lang="ru-RU" sz="3600" dirty="0" smtClean="0"/>
              <a:t>:</a:t>
            </a:r>
          </a:p>
          <a:p>
            <a:pPr>
              <a:buNone/>
            </a:pPr>
            <a:r>
              <a:rPr lang="ru-RU" sz="3600" dirty="0" smtClean="0"/>
              <a:t>1. Как зовут друга?</a:t>
            </a:r>
          </a:p>
          <a:p>
            <a:pPr>
              <a:buNone/>
            </a:pPr>
            <a:r>
              <a:rPr lang="ru-RU" sz="3600" dirty="0" smtClean="0"/>
              <a:t>2. Где он живет?</a:t>
            </a:r>
          </a:p>
          <a:p>
            <a:pPr>
              <a:buNone/>
            </a:pPr>
            <a:r>
              <a:rPr lang="ru-RU" sz="3600" dirty="0" smtClean="0"/>
              <a:t>3. Где и когда вы с ним встречаетесь?</a:t>
            </a:r>
          </a:p>
          <a:p>
            <a:pPr>
              <a:buNone/>
            </a:pPr>
            <a:r>
              <a:rPr lang="ru-RU" sz="3600" dirty="0" smtClean="0"/>
              <a:t>4. В какие игры любите играть?</a:t>
            </a:r>
          </a:p>
          <a:p>
            <a:pPr>
              <a:buNone/>
            </a:pPr>
            <a:r>
              <a:rPr lang="ru-RU" sz="3600" dirty="0" smtClean="0"/>
              <a:t>5. Приходил ли он к тебе на помощь?</a:t>
            </a:r>
          </a:p>
          <a:p>
            <a:pPr>
              <a:buNone/>
            </a:pPr>
            <a:r>
              <a:rPr lang="ru-RU" sz="3600" dirty="0" smtClean="0"/>
              <a:t>6. Как ты помогал своему другу?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Задайте вопросы  : Кто же такой друг? Кого можно назвать своим </a:t>
            </a:r>
            <a:r>
              <a:rPr lang="ru-RU" sz="3600" dirty="0" err="1" smtClean="0"/>
              <a:t>другом?А</a:t>
            </a:r>
            <a:r>
              <a:rPr lang="ru-RU" sz="3600" dirty="0" smtClean="0"/>
              <a:t> ты как должен относиться к своему другу? ( ответы ребенка)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Прочтите отрывок из рассказа о мальчиках, которые считают себя друзьям, пусть ребенок оценит их поступки.</a:t>
            </a:r>
          </a:p>
          <a:p>
            <a:pPr>
              <a:buNone/>
            </a:pPr>
            <a:r>
              <a:rPr lang="ru-RU" sz="3600" dirty="0" smtClean="0"/>
              <a:t>Саша и Андрейка так расшалились и разбегались, что помяли цветы на клумбе.</a:t>
            </a:r>
          </a:p>
          <a:p>
            <a:pPr>
              <a:buNone/>
            </a:pPr>
            <a:r>
              <a:rPr lang="ru-RU" sz="3600" dirty="0" smtClean="0"/>
              <a:t>— Это Андрейка виноват! — сразу же закричал Саша, увидев воспитателя.</a:t>
            </a:r>
          </a:p>
          <a:p>
            <a:pPr>
              <a:buNone/>
            </a:pPr>
            <a:r>
              <a:rPr lang="ru-RU" sz="3600" dirty="0" smtClean="0"/>
              <a:t>— Андрей, это ты виноват? — строго спросила воспитатель мальчика.</a:t>
            </a:r>
          </a:p>
          <a:p>
            <a:pPr>
              <a:buNone/>
            </a:pPr>
            <a:r>
              <a:rPr lang="ru-RU" sz="3600" dirty="0" smtClean="0"/>
              <a:t>— Я,— ответил Андрейка и отвернулся от Саши.</a:t>
            </a:r>
          </a:p>
          <a:p>
            <a:pPr>
              <a:buNone/>
            </a:pPr>
            <a:r>
              <a:rPr lang="ru-RU" sz="3600" dirty="0" smtClean="0"/>
              <a:t>— Хотя виноват только Андрей, но я накажу вас обоих,— сказала Ольга Ивановна. Воспитатель внимательно посмотрела на него, вздохнула и отвернулась. И Андрей отодвинулся, сел к Саше чуть ли не спиной.</a:t>
            </a:r>
          </a:p>
          <a:p>
            <a:pPr>
              <a:buNone/>
            </a:pPr>
            <a:r>
              <a:rPr lang="ru-RU" sz="3600" dirty="0" smtClean="0"/>
              <a:t>— Тоже мне, друг еще называется,— пробурчал Саша, но Андрейка никак не среагировал на его ворчание.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 Задайте вопросы  :Почему Ольга Ивановна наказала и Сашу и Андрейку? Почему вздохнула ? Хотел бы ты, чтобы Саша был твоим другом?</a:t>
            </a:r>
          </a:p>
          <a:p>
            <a:pPr>
              <a:buNone/>
            </a:pPr>
            <a:r>
              <a:rPr lang="ru-RU" sz="3600" dirty="0" smtClean="0"/>
              <a:t>(Ответы ребенка)</a:t>
            </a:r>
          </a:p>
          <a:p>
            <a:pPr>
              <a:buNone/>
            </a:pPr>
            <a:r>
              <a:rPr lang="ru-RU" sz="3600" dirty="0" smtClean="0"/>
              <a:t> Прочтите  еще одну историю.</a:t>
            </a:r>
          </a:p>
          <a:p>
            <a:pPr>
              <a:buNone/>
            </a:pPr>
            <a:r>
              <a:rPr lang="ru-RU" sz="3600" dirty="0" smtClean="0"/>
              <a:t>«У Юры был день рождения. Пришли в гости дети. Принесли подарки, а Оля - самый лучший друг Юры, забыла подарок дома. Она сказала об этом мальчику».</a:t>
            </a:r>
          </a:p>
          <a:p>
            <a:pPr>
              <a:buNone/>
            </a:pPr>
            <a:r>
              <a:rPr lang="ru-RU" sz="3600" dirty="0" smtClean="0"/>
              <a:t>- Как ты думаешь, что ответил девочке Юра? </a:t>
            </a:r>
            <a:r>
              <a:rPr lang="ru-RU" sz="3600" i="1" dirty="0" smtClean="0"/>
              <a:t>(ответы детей)</a:t>
            </a:r>
            <a:endParaRPr lang="ru-RU" sz="3600" dirty="0" smtClean="0"/>
          </a:p>
          <a:p>
            <a:pPr>
              <a:buNone/>
            </a:pPr>
            <a:r>
              <a:rPr lang="ru-RU" sz="3600" u="sng" dirty="0" smtClean="0"/>
              <a:t>- Юра улыбнулся и сказал</a:t>
            </a:r>
            <a:r>
              <a:rPr lang="ru-RU" sz="3600" dirty="0" smtClean="0"/>
              <a:t>: «Разве забытый подарок - повод для огорчения? Я же тебя ждал в гости, а не подарок».</a:t>
            </a:r>
          </a:p>
          <a:p>
            <a:pPr>
              <a:buNone/>
            </a:pPr>
            <a:r>
              <a:rPr lang="ru-RU" sz="3600" dirty="0" smtClean="0"/>
              <a:t> - Как ты думаешь, правильно ли поступил Юра?</a:t>
            </a:r>
          </a:p>
          <a:p>
            <a:pPr>
              <a:buNone/>
            </a:pPr>
            <a:r>
              <a:rPr lang="ru-RU" sz="3600" dirty="0" smtClean="0"/>
              <a:t>- Можно ли его считать настоящим другом?</a:t>
            </a:r>
          </a:p>
          <a:p>
            <a:pPr>
              <a:buNone/>
            </a:pPr>
            <a:r>
              <a:rPr lang="ru-RU" sz="3600" dirty="0" smtClean="0"/>
              <a:t>- Вспомни и повтори слова, которыми Юра утешил Олю.</a:t>
            </a:r>
          </a:p>
          <a:p>
            <a:pPr>
              <a:buNone/>
            </a:pPr>
            <a:r>
              <a:rPr lang="ru-RU" sz="3600" u="sng" dirty="0" smtClean="0"/>
              <a:t>Итог занятия</a:t>
            </a:r>
            <a:r>
              <a:rPr lang="ru-RU" sz="3600" dirty="0" smtClean="0"/>
              <a:t>: - О чем мы сегодня говорили?</a:t>
            </a:r>
          </a:p>
          <a:p>
            <a:pPr>
              <a:buNone/>
            </a:pPr>
            <a:r>
              <a:rPr lang="ru-RU" sz="3600" dirty="0" smtClean="0"/>
              <a:t>- Как ты думаешь, зачем человеку нужны друзья? </a:t>
            </a:r>
            <a:r>
              <a:rPr lang="ru-RU" sz="3600" i="1" dirty="0" smtClean="0"/>
              <a:t>(ответы ребенка</a:t>
            </a:r>
            <a:r>
              <a:rPr lang="ru-RU" i="1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410</TotalTime>
  <Words>84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Игра путаница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Хозяин</cp:lastModifiedBy>
  <cp:revision>41</cp:revision>
  <dcterms:created xsi:type="dcterms:W3CDTF">2020-04-13T09:45:49Z</dcterms:created>
  <dcterms:modified xsi:type="dcterms:W3CDTF">2020-05-12T08:07:47Z</dcterms:modified>
</cp:coreProperties>
</file>