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Проект для работы с родителями детей первой младшей группы</a:t>
            </a:r>
            <a:br>
              <a:rPr lang="ru-RU" sz="2400" dirty="0" smtClean="0"/>
            </a:br>
            <a:r>
              <a:rPr lang="ru-RU" sz="2400" dirty="0" smtClean="0"/>
              <a:t>по теме : Как звери весну встречали (дикие </a:t>
            </a:r>
            <a:r>
              <a:rPr lang="ru-RU" sz="2400" smtClean="0"/>
              <a:t>животные</a:t>
            </a:r>
            <a:r>
              <a:rPr lang="ru-RU" sz="240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user\Desktop\malenkiy-korablik-768x76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072074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Физкультминутка.</a:t>
            </a:r>
            <a:br>
              <a:rPr lang="ru-RU" sz="1600" dirty="0" smtClean="0"/>
            </a:br>
            <a:r>
              <a:rPr lang="ru-RU" sz="1600" b="1" dirty="0" smtClean="0"/>
              <a:t>«Весело в лесу»</a:t>
            </a:r>
            <a:br>
              <a:rPr lang="ru-RU" sz="1600" b="1" dirty="0" smtClean="0"/>
            </a:br>
            <a:r>
              <a:rPr lang="ru-RU" sz="1600" dirty="0" smtClean="0"/>
              <a:t>Зайцы утром рано встали, (Ходьба на месте)</a:t>
            </a:r>
            <a:br>
              <a:rPr lang="ru-RU" sz="1600" dirty="0" smtClean="0"/>
            </a:br>
            <a:r>
              <a:rPr lang="ru-RU" sz="1600" dirty="0" smtClean="0"/>
              <a:t>Весело в лесу играли.</a:t>
            </a:r>
            <a:br>
              <a:rPr lang="ru-RU" sz="1600" dirty="0" smtClean="0"/>
            </a:br>
            <a:r>
              <a:rPr lang="ru-RU" sz="1600" dirty="0" smtClean="0"/>
              <a:t>По дорожкам прыг-прыг-прыг! (Прыжки на месте)</a:t>
            </a:r>
            <a:br>
              <a:rPr lang="ru-RU" sz="1600" dirty="0" smtClean="0"/>
            </a:br>
            <a:r>
              <a:rPr lang="ru-RU" sz="1600" dirty="0" smtClean="0"/>
              <a:t>Кто к зарядке не привык?</a:t>
            </a:r>
            <a:br>
              <a:rPr lang="ru-RU" sz="1600" dirty="0" smtClean="0"/>
            </a:br>
            <a:r>
              <a:rPr lang="ru-RU" sz="1600" dirty="0" smtClean="0"/>
              <a:t>Вот лиса идёт по лесу. (Имитировать движения лисы)</a:t>
            </a:r>
            <a:br>
              <a:rPr lang="ru-RU" sz="1600" dirty="0" smtClean="0"/>
            </a:br>
            <a:r>
              <a:rPr lang="ru-RU" sz="1600" dirty="0" smtClean="0"/>
              <a:t>Кто там скачет, интересно? (Пожимание плечами)</a:t>
            </a:r>
            <a:br>
              <a:rPr lang="ru-RU" sz="1600" dirty="0" smtClean="0"/>
            </a:br>
            <a:r>
              <a:rPr lang="ru-RU" sz="1600" dirty="0" smtClean="0"/>
              <a:t>Чтоб ответить на вопрос, (Повороты головы вправо – влево,</a:t>
            </a:r>
            <a:br>
              <a:rPr lang="ru-RU" sz="1600" dirty="0" smtClean="0"/>
            </a:br>
            <a:r>
              <a:rPr lang="ru-RU" sz="1600" dirty="0" smtClean="0"/>
              <a:t>Тянет лисонька свой нос. руки на поясе)</a:t>
            </a:r>
            <a:br>
              <a:rPr lang="ru-RU" sz="1600" dirty="0" smtClean="0"/>
            </a:br>
            <a:r>
              <a:rPr lang="ru-RU" sz="1600" dirty="0" smtClean="0"/>
              <a:t>Но зайчата быстро скачут. (Прыжки на месте)</a:t>
            </a:r>
            <a:br>
              <a:rPr lang="ru-RU" sz="1600" dirty="0" smtClean="0"/>
            </a:br>
            <a:r>
              <a:rPr lang="ru-RU" sz="1600" dirty="0" smtClean="0"/>
              <a:t>Как же может быть иначе? (Рывки руками перед грудью)</a:t>
            </a:r>
            <a:br>
              <a:rPr lang="ru-RU" sz="1600" dirty="0" smtClean="0"/>
            </a:br>
            <a:r>
              <a:rPr lang="ru-RU" sz="1600" dirty="0" smtClean="0"/>
              <a:t>Тренировки помогают!</a:t>
            </a:r>
            <a:br>
              <a:rPr lang="ru-RU" sz="1600" dirty="0" smtClean="0"/>
            </a:br>
            <a:r>
              <a:rPr lang="ru-RU" sz="1600" dirty="0" smtClean="0"/>
              <a:t>И зайчата убегают. (Бег на месте)</a:t>
            </a:r>
            <a:br>
              <a:rPr lang="ru-RU" sz="1600" dirty="0" smtClean="0"/>
            </a:br>
            <a:r>
              <a:rPr lang="ru-RU" sz="1600" dirty="0" smtClean="0"/>
              <a:t>Вот голодная лиса (Поднять голову, посмотреть вверх)</a:t>
            </a:r>
            <a:br>
              <a:rPr lang="ru-RU" sz="1600" dirty="0" smtClean="0"/>
            </a:br>
            <a:r>
              <a:rPr lang="ru-RU" sz="1600" dirty="0" smtClean="0"/>
              <a:t>Грустно смотрит в небеса. (Потягивания — руки вверх)</a:t>
            </a:r>
            <a:br>
              <a:rPr lang="ru-RU" sz="1600" dirty="0" smtClean="0"/>
            </a:br>
            <a:r>
              <a:rPr lang="ru-RU" sz="1600" dirty="0" smtClean="0"/>
              <a:t>Тяжело вздыхает, (Глубокие вдох и выдох)</a:t>
            </a:r>
            <a:br>
              <a:rPr lang="ru-RU" sz="1600" dirty="0" smtClean="0"/>
            </a:br>
            <a:r>
              <a:rPr lang="ru-RU" sz="1600" dirty="0" smtClean="0"/>
              <a:t>Садится, отдыхает. (Сесть на корточки)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521497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«Нарисуем ежику иголки»</a:t>
            </a:r>
            <a:br>
              <a:rPr lang="ru-RU" sz="1800" dirty="0" smtClean="0"/>
            </a:br>
            <a:r>
              <a:rPr lang="ru-RU" sz="1800" dirty="0" smtClean="0"/>
              <a:t>Предлагаю Вам уважаемые родители выполнить вместе с детьми рисунок в  нетрадиционной технике. «Нарисуем ежику иголки»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Цели: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прививать любовь к рисованию;</a:t>
            </a:r>
            <a:br>
              <a:rPr lang="ru-RU" sz="1800" dirty="0" smtClean="0"/>
            </a:br>
            <a:r>
              <a:rPr lang="ru-RU" sz="1800" dirty="0" smtClean="0"/>
              <a:t>закрепить знания детей о строении ежика (голова, туловище, иголки, лапки, хвостик)</a:t>
            </a:r>
            <a:br>
              <a:rPr lang="ru-RU" sz="1800" dirty="0" smtClean="0"/>
            </a:br>
            <a:r>
              <a:rPr lang="ru-RU" sz="1800" dirty="0" smtClean="0"/>
              <a:t>помочь детям освоить новый способ изображения -рисование вилкой.</a:t>
            </a:r>
            <a:br>
              <a:rPr lang="ru-RU" sz="1800" dirty="0" smtClean="0"/>
            </a:br>
            <a:r>
              <a:rPr lang="ru-RU" sz="1800" dirty="0" smtClean="0"/>
              <a:t>развитие творческих способностей детей.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Материалы: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Игрушка – ежик</a:t>
            </a:r>
            <a:br>
              <a:rPr lang="ru-RU" sz="1800" dirty="0" smtClean="0"/>
            </a:br>
            <a:r>
              <a:rPr lang="ru-RU" sz="1800" dirty="0" smtClean="0"/>
              <a:t>пластмассовые одноразовые тарелочки с разведенной краской коричневого цвета;</a:t>
            </a:r>
            <a:br>
              <a:rPr lang="ru-RU" sz="1800" dirty="0" smtClean="0"/>
            </a:br>
            <a:r>
              <a:rPr lang="ru-RU" sz="1800" dirty="0" smtClean="0"/>
              <a:t>вилки;</a:t>
            </a:r>
            <a:br>
              <a:rPr lang="ru-RU" sz="1800" dirty="0" smtClean="0"/>
            </a:br>
            <a:r>
              <a:rPr lang="ru-RU" sz="1800" dirty="0" smtClean="0"/>
              <a:t>неполное изображение ежика на листе формата А 4 (без иголок, только мордочка и лапки);</a:t>
            </a:r>
            <a:br>
              <a:rPr lang="ru-RU" sz="1800" dirty="0" smtClean="0"/>
            </a:br>
            <a:r>
              <a:rPr lang="ru-RU" sz="1800" dirty="0" smtClean="0"/>
              <a:t>влажные салфетки.</a:t>
            </a:r>
            <a:br>
              <a:rPr lang="ru-RU" sz="1800" dirty="0" smtClean="0"/>
            </a:br>
            <a:r>
              <a:rPr lang="ru-RU" sz="1800" b="1" dirty="0" smtClean="0"/>
              <a:t>Предварительная работа:</a:t>
            </a:r>
            <a:r>
              <a:rPr lang="ru-RU" sz="1800" dirty="0" smtClean="0"/>
              <a:t> рассмотреть фотографии с изображением ежихи с ежатами.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detsad-411173-1476378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8532"/>
            <a:ext cx="8358246" cy="590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5327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Дорогие родители, предлагаю вам слепить с вашими малышами « Морковку для зайчика»</a:t>
            </a:r>
            <a:br>
              <a:rPr lang="ru-RU" sz="1200" dirty="0" smtClean="0"/>
            </a:br>
            <a:r>
              <a:rPr lang="ru-RU" sz="1200" b="1" dirty="0" smtClean="0"/>
              <a:t>Цели: </a:t>
            </a:r>
            <a:r>
              <a:rPr lang="ru-RU" sz="1200" dirty="0" smtClean="0"/>
              <a:t>совершенствовать умение раскатывать пластилин между ладонями прямыми движениями; учить сплющивать один конец полученной «палочки» двумя пальцами, для получения формы морковки; закрепить красный цвет; развивать мелкую моторику рук, внимание, мышление; воспитывать умение радоваться своими работами, воспитывать любовь к животным.</a:t>
            </a:r>
            <a:br>
              <a:rPr lang="ru-RU" sz="1200" dirty="0" smtClean="0"/>
            </a:br>
            <a:r>
              <a:rPr lang="ru-RU" sz="1200" b="1" dirty="0" smtClean="0"/>
              <a:t>Материал:</a:t>
            </a:r>
            <a:r>
              <a:rPr lang="ru-RU" sz="1200" dirty="0" smtClean="0"/>
              <a:t> игрушка зайчик, муляж моркови, образец изделия, пластилин красного цвета, дощечка, тарелочка..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0" name="Picture 2" descr="C:\Users\user\Desktop\podelki-iz-solenogo-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1857364"/>
            <a:ext cx="8067675" cy="459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9548-ks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Здравствуйте уважаемые родители.</a:t>
            </a:r>
            <a:br>
              <a:rPr lang="ru-RU" sz="1400" dirty="0" smtClean="0"/>
            </a:br>
            <a:r>
              <a:rPr lang="ru-RU" sz="1400" dirty="0" smtClean="0"/>
              <a:t>Тема нашей недели  « Как звери весну встречали (дикие животные).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3"/>
            <a:ext cx="8215370" cy="5307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818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Предлагаем вам с детьми выучить на этой недели пальчиковые гимнастики про Ёжика.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5"/>
            <a:ext cx="78581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89339"/>
            <a:ext cx="8501122" cy="626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пг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35761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1400" b="1" cap="all" dirty="0" smtClean="0"/>
              <a:t>Побеседуйте с детьми «ОТКУДА НА КУСТЕ ЗАЯЧЬЯ ШЕРСТЬ?»</a:t>
            </a:r>
            <a:r>
              <a:rPr lang="ru-RU" sz="1400" cap="all" dirty="0" smtClean="0"/>
              <a:t/>
            </a:r>
            <a:br>
              <a:rPr lang="ru-RU" sz="1400" cap="all" dirty="0" smtClean="0"/>
            </a:br>
            <a:r>
              <a:rPr lang="ru-RU" sz="1400" dirty="0" smtClean="0"/>
              <a:t>Давайте представим, что мы оказались в весеннем лесу. Идем мы по тропинке тихо-тихо, чтобы всё слышать, всё видеть, никого не спугнуть. И вот – впереди – что это? Видите? Клок заячьей шерсти на кусте! А вот еще один  клок от заячьей зимней шубы – висит на веточке.  Кто развесил на кустах клоки заячьей зимней шубки на ветках? Что случилось и почему заячья шерстка оказалась на кустах, а не на зайце? (Чаще всего дети решают, что зайцев съели лисы и волки, а шубу есть не стали, и остались от зайчиков  «рожки да ножки», то есть только клочки шерсти).</a:t>
            </a:r>
            <a:br>
              <a:rPr lang="ru-RU" sz="1400" dirty="0" smtClean="0"/>
            </a:br>
            <a:r>
              <a:rPr lang="ru-RU" sz="1400" dirty="0" smtClean="0"/>
              <a:t>Обрадуйте малышей, скажите им, что нет, зайчики целы и невредимы, бегают по лесу. А вот шубку они поменяли с белой на серую!</a:t>
            </a:r>
            <a:br>
              <a:rPr lang="ru-RU" sz="1400" dirty="0" smtClean="0"/>
            </a:br>
            <a:r>
              <a:rPr lang="ru-RU" sz="1400" dirty="0" smtClean="0"/>
              <a:t>Какие еще необычные и важные события происходят в жизни животных весной? Расскажите о том, что  </a:t>
            </a:r>
            <a:r>
              <a:rPr lang="ru-RU" sz="1400" b="1" dirty="0" smtClean="0"/>
              <a:t> многие животные весной линяют.</a:t>
            </a:r>
            <a:r>
              <a:rPr lang="ru-RU" sz="1400" dirty="0" smtClean="0"/>
              <a:t> Они меняют зимнюю шубку – теплую, толстую – на летнюю, более легкую. Линяют весной зайцы, лисы, медведи, лоси. Белка становится снова рыжей, а не серебристой как зимой.</a:t>
            </a:r>
            <a:br>
              <a:rPr lang="ru-RU" sz="1400" dirty="0" smtClean="0"/>
            </a:br>
            <a:r>
              <a:rPr lang="ru-RU" sz="1400" dirty="0" smtClean="0"/>
              <a:t>Чтобы быстрее сбросить белую шерсть, заяц катается по траве, трётся о ветви кустов и стволы деревьев.  Поэтому в лесу весной можно увидеть клочки заячьей шерсти на стеблях, ветвях, в зарослях.</a:t>
            </a:r>
            <a:br>
              <a:rPr lang="ru-RU" sz="1400" dirty="0" smtClean="0"/>
            </a:br>
            <a:r>
              <a:rPr lang="ru-RU" sz="1400" dirty="0" smtClean="0"/>
              <a:t>Спросите малыша, почему зайчику хочется побыстрее сменить шубку на весеннюю? </a:t>
            </a:r>
            <a:br>
              <a:rPr lang="ru-RU" sz="1400" dirty="0" smtClean="0"/>
            </a:br>
            <a:r>
              <a:rPr lang="ru-RU" sz="1400" dirty="0" smtClean="0"/>
              <a:t>А вот несколько лесных разговоров о линьке, которые можно разыграть с детьми помощью театра картинок. Или сделать простейший пальчиковый театр .</a:t>
            </a:r>
            <a:br>
              <a:rPr lang="ru-RU" sz="1400" dirty="0" smtClean="0"/>
            </a:br>
            <a:r>
              <a:rPr lang="ru-RU" sz="1400" b="1" dirty="0" smtClean="0"/>
              <a:t>Э. </a:t>
            </a:r>
            <a:r>
              <a:rPr lang="ru-RU" sz="1400" b="1" dirty="0" err="1" smtClean="0"/>
              <a:t>Шим</a:t>
            </a:r>
            <a:r>
              <a:rPr lang="ru-RU" sz="1400" b="1" dirty="0" smtClean="0"/>
              <a:t>. Заяц и Крот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«- Заяц, ты хвост потерял!</a:t>
            </a:r>
            <a:br>
              <a:rPr lang="ru-RU" sz="1400" dirty="0" smtClean="0"/>
            </a:br>
            <a:r>
              <a:rPr lang="ru-RU" sz="1400" dirty="0" smtClean="0"/>
              <a:t>— Где?!</a:t>
            </a:r>
            <a:br>
              <a:rPr lang="ru-RU" sz="1400" dirty="0" smtClean="0"/>
            </a:br>
            <a:r>
              <a:rPr lang="ru-RU" sz="1400" dirty="0" smtClean="0"/>
              <a:t>— Вон валяется</a:t>
            </a:r>
            <a:br>
              <a:rPr lang="ru-RU" sz="1400" dirty="0" smtClean="0"/>
            </a:br>
            <a:r>
              <a:rPr lang="ru-RU" sz="1400" dirty="0" smtClean="0"/>
              <a:t>— Эх, слепой ты, Крот! Это не хвост… Это зимней шубы клочок. Я уже зимнюю шубу – то износил, распускаю теперь на клочки да на </a:t>
            </a:r>
            <a:r>
              <a:rPr lang="ru-RU" sz="1400" dirty="0" err="1" smtClean="0"/>
              <a:t>прядочки</a:t>
            </a:r>
            <a:r>
              <a:rPr lang="ru-RU" sz="1400" dirty="0" smtClean="0"/>
              <a:t>!»</a:t>
            </a:r>
            <a:br>
              <a:rPr lang="ru-RU" sz="1400" dirty="0" smtClean="0"/>
            </a:br>
            <a:r>
              <a:rPr lang="ru-RU" sz="1400" b="1" dirty="0" smtClean="0"/>
              <a:t>Э. </a:t>
            </a:r>
            <a:r>
              <a:rPr lang="ru-RU" sz="1400" b="1" dirty="0" err="1" smtClean="0"/>
              <a:t>Шим</a:t>
            </a:r>
            <a:r>
              <a:rPr lang="ru-RU" sz="1400" b="1" dirty="0" smtClean="0"/>
              <a:t>. Заяц и ежик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«- Ежик, все звери весной линяют – и барсуки, и лисицы, и белки, и мы, зайцы… И только ты, бедный Ежик, в старой шубе ходишь!</a:t>
            </a:r>
            <a:br>
              <a:rPr lang="ru-RU" sz="1400" dirty="0" smtClean="0"/>
            </a:br>
            <a:r>
              <a:rPr lang="ru-RU" sz="1400" dirty="0" smtClean="0"/>
              <a:t>— Глупый ты, Заяц… Я не в старой шубе хожу, а только  в старых колючках. Они мне и весной, и осенью надобны!»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 теперь предлагаю вам с ребятами немного поиграть.</a:t>
            </a:r>
            <a:endParaRPr lang="ru-RU" sz="2400" dirty="0"/>
          </a:p>
        </p:txBody>
      </p:sp>
      <p:pic>
        <p:nvPicPr>
          <p:cNvPr id="1026" name="Picture 2" descr="C:\Users\user\Desktop\hello_html_m2ef30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7" y="1357298"/>
            <a:ext cx="5648325" cy="5400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спрятался на картинке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pic>
        <p:nvPicPr>
          <p:cNvPr id="2050" name="Picture 2" descr="C:\Users\user\Desktop\hello_html_m7977e1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567556" cy="380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5972188" cy="2071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user\Desktop\hello_html_24ed04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7988772" cy="574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66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Проект для работы с родителями детей первой младшей группы по теме : Как звери весну встречали (дикие животные) </vt:lpstr>
      <vt:lpstr>Здравствуйте уважаемые родители. Тема нашей недели  « Как звери весну встречали (дикие животные). </vt:lpstr>
      <vt:lpstr>Предлагаем вам с детьми выучить на этой недели пальчиковые гимнастики про Ёжика. </vt:lpstr>
      <vt:lpstr>Слайд 4</vt:lpstr>
      <vt:lpstr>Слайд 5</vt:lpstr>
      <vt:lpstr>Побеседуйте с детьми «ОТКУДА НА КУСТЕ ЗАЯЧЬЯ ШЕРСТЬ?» Давайте представим, что мы оказались в весеннем лесу. Идем мы по тропинке тихо-тихо, чтобы всё слышать, всё видеть, никого не спугнуть. И вот – впереди – что это? Видите? Клок заячьей шерсти на кусте! А вот еще один  клок от заячьей зимней шубы – висит на веточке.  Кто развесил на кустах клоки заячьей зимней шубки на ветках? Что случилось и почему заячья шерстка оказалась на кустах, а не на зайце? (Чаще всего дети решают, что зайцев съели лисы и волки, а шубу есть не стали, и остались от зайчиков  «рожки да ножки», то есть только клочки шерсти). Обрадуйте малышей, скажите им, что нет, зайчики целы и невредимы, бегают по лесу. А вот шубку они поменяли с белой на серую! Какие еще необычные и важные события происходят в жизни животных весной? Расскажите о том, что   многие животные весной линяют. Они меняют зимнюю шубку – теплую, толстую – на летнюю, более легкую. Линяют весной зайцы, лисы, медведи, лоси. Белка становится снова рыжей, а не серебристой как зимой. Чтобы быстрее сбросить белую шерсть, заяц катается по траве, трётся о ветви кустов и стволы деревьев.  Поэтому в лесу весной можно увидеть клочки заячьей шерсти на стеблях, ветвях, в зарослях. Спросите малыша, почему зайчику хочется побыстрее сменить шубку на весеннюю?  А вот несколько лесных разговоров о линьке, которые можно разыграть с детьми помощью театра картинок. Или сделать простейший пальчиковый театр . Э. Шим. Заяц и Крот «- Заяц, ты хвост потерял! — Где?! — Вон валяется — Эх, слепой ты, Крот! Это не хвост… Это зимней шубы клочок. Я уже зимнюю шубу – то износил, распускаю теперь на клочки да на прядочки!» Э. Шим. Заяц и ежик «- Ежик, все звери весной линяют – и барсуки, и лисицы, и белки, и мы, зайцы… И только ты, бедный Ежик, в старой шубе ходишь! — Глупый ты, Заяц… Я не в старой шубе хожу, а только  в старых колючках. Они мне и весной, и осенью надобны!» </vt:lpstr>
      <vt:lpstr>А теперь предлагаю вам с ребятами немного поиграть.</vt:lpstr>
      <vt:lpstr>Кто спрятался на картинке?</vt:lpstr>
      <vt:lpstr>Слайд 9</vt:lpstr>
      <vt:lpstr>Физкультминутка. «Весело в лесу» Зайцы утром рано встали, (Ходьба на месте) Весело в лесу играли. По дорожкам прыг-прыг-прыг! (Прыжки на месте) Кто к зарядке не привык? Вот лиса идёт по лесу. (Имитировать движения лисы) Кто там скачет, интересно? (Пожимание плечами) Чтоб ответить на вопрос, (Повороты головы вправо – влево, Тянет лисонька свой нос. руки на поясе) Но зайчата быстро скачут. (Прыжки на месте) Как же может быть иначе? (Рывки руками перед грудью) Тренировки помогают! И зайчата убегают. (Бег на месте) Вот голодная лиса (Поднять голову, посмотреть вверх) Грустно смотрит в небеса. (Потягивания — руки вверх) Тяжело вздыхает, (Глубокие вдох и выдох) Садится, отдыхает. (Сесть на корточки)   </vt:lpstr>
      <vt:lpstr>«Нарисуем ежику иголки» Предлагаю Вам уважаемые родители выполнить вместе с детьми рисунок в  нетрадиционной технике. «Нарисуем ежику иголки»  Цели: прививать любовь к рисованию; закрепить знания детей о строении ежика (голова, туловище, иголки, лапки, хвостик) помочь детям освоить новый способ изображения -рисование вилкой. развитие творческих способностей детей.  Материалы: Игрушка – ежик пластмассовые одноразовые тарелочки с разведенной краской коричневого цвета; вилки; неполное изображение ежика на листе формата А 4 (без иголок, только мордочка и лапки); влажные салфетки. Предварительная работа: рассмотреть фотографии с изображением ежихи с ежатами.     </vt:lpstr>
      <vt:lpstr>Слайд 12</vt:lpstr>
      <vt:lpstr>Дорогие родители, предлагаю вам слепить с вашими малышами « Морковку для зайчика» Цели: совершенствовать умение раскатывать пластилин между ладонями прямыми движениями; учить сплющивать один конец полученной «палочки» двумя пальцами, для получения формы морковки; закрепить красный цвет; развивать мелкую моторику рук, внимание, мышление; воспитывать умение радоваться своими работами, воспитывать любовь к животным. Материал: игрушка зайчик, муляж моркови, образец изделия, пластилин красного цвета, дощечка, тарелочка..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Кораблик  с 2-3 лет.</dc:title>
  <dc:creator>user</dc:creator>
  <cp:lastModifiedBy>ежик</cp:lastModifiedBy>
  <cp:revision>12</cp:revision>
  <dcterms:created xsi:type="dcterms:W3CDTF">2020-04-13T08:55:39Z</dcterms:created>
  <dcterms:modified xsi:type="dcterms:W3CDTF">2023-01-10T11:08:20Z</dcterms:modified>
</cp:coreProperties>
</file>