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Ё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5040560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Развитие творческой деятельности детей раннего возраста посредством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нетрадиционных </a:t>
            </a:r>
            <a:r>
              <a:rPr lang="ru-RU" sz="2800" b="1" smtClean="0">
                <a:solidFill>
                  <a:schemeClr val="tx1"/>
                </a:solidFill>
              </a:rPr>
              <a:t>техник </a:t>
            </a:r>
            <a:r>
              <a:rPr lang="ru-RU" sz="2800" b="1" smtClean="0">
                <a:solidFill>
                  <a:schemeClr val="tx1"/>
                </a:solidFill>
              </a:rPr>
              <a:t>рисования</a:t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Егорова Екатерина Вадимовна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Новокуйбышевск 2021г.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Отпечаток листьев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6141720"/>
            <a:ext cx="3657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ЛЁША\Desktop\фото 3\изображение_viber_2021-01-22_17-14-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184576" cy="52073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Монотипия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       « Бабочка»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        « Ёлка»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1026" name="Picture 2" descr="C:\Users\ЛЁША\Desktop\фото\изображение_viber_2021-01-22_17-13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168352" cy="4248472"/>
          </a:xfrm>
          <a:prstGeom prst="rect">
            <a:avLst/>
          </a:prstGeom>
          <a:noFill/>
        </p:spPr>
      </p:pic>
      <p:pic>
        <p:nvPicPr>
          <p:cNvPr id="1027" name="Picture 3" descr="C:\Users\ЛЁША\Desktop\фото 2\изображение_viber_2021-01-22_17-13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3096344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Монотипия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« Цветок для мамы»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« Птичка»</a:t>
            </a:r>
            <a:endParaRPr lang="ru-RU" sz="1400" dirty="0"/>
          </a:p>
        </p:txBody>
      </p:sp>
      <p:pic>
        <p:nvPicPr>
          <p:cNvPr id="2050" name="Picture 2" descr="C:\Users\ЛЁША\Desktop\фото 2\изображение_viber_2021-01-22_17-13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168352" cy="4392488"/>
          </a:xfrm>
          <a:prstGeom prst="rect">
            <a:avLst/>
          </a:prstGeom>
          <a:noFill/>
        </p:spPr>
      </p:pic>
      <p:pic>
        <p:nvPicPr>
          <p:cNvPr id="2051" name="Picture 3" descr="C:\Users\ЛЁША\Desktop\фото\изображение_viber_2021-01-22_17-13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324036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3068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формирования творческой деятельности детей раннего возраста я бы рекомендовала педагогам:</a:t>
            </a:r>
            <a:br>
              <a:rPr lang="ru-RU" sz="2000" dirty="0" smtClean="0"/>
            </a:br>
            <a:r>
              <a:rPr lang="ru-RU" sz="2000" dirty="0" smtClean="0"/>
              <a:t>- использовать разные формы художественной деятельности: коллективное творчество, самостоятельную деятельность по освоению нетрадиционных техник изображения;</a:t>
            </a:r>
            <a:br>
              <a:rPr lang="ru-RU" sz="2000" dirty="0" smtClean="0"/>
            </a:br>
            <a:r>
              <a:rPr lang="ru-RU" sz="2000" dirty="0" smtClean="0"/>
              <a:t>- материала необходимо располагать в поле зрения детей, чтобы у ребёнка возникло желание творить;</a:t>
            </a:r>
            <a:br>
              <a:rPr lang="ru-RU" sz="2000" dirty="0" smtClean="0"/>
            </a:br>
            <a:r>
              <a:rPr lang="ru-RU" sz="2000" dirty="0" smtClean="0"/>
              <a:t>- не критиковать ребёнка, хвалить, помогать, не торопить;</a:t>
            </a:r>
            <a:br>
              <a:rPr lang="ru-RU" sz="2000" dirty="0" smtClean="0"/>
            </a:br>
            <a:r>
              <a:rPr lang="ru-RU" sz="2000" dirty="0" smtClean="0"/>
              <a:t>- повышать свой </a:t>
            </a:r>
            <a:r>
              <a:rPr lang="ru-RU" sz="2000" dirty="0" err="1" smtClean="0"/>
              <a:t>проффесиональный</a:t>
            </a:r>
            <a:r>
              <a:rPr lang="ru-RU" sz="2000" dirty="0" smtClean="0"/>
              <a:t> уровень в области художественно- творческой деятельности. 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ЁША\Desktop\41419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334" y="476673"/>
            <a:ext cx="6295066" cy="56886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25144"/>
            <a:ext cx="7498080" cy="136815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909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Нетрадиционная техника </a:t>
            </a:r>
            <a:r>
              <a:rPr lang="ru-RU" sz="2000" dirty="0" err="1" smtClean="0"/>
              <a:t>изодеятельности</a:t>
            </a:r>
            <a:r>
              <a:rPr lang="ru-RU" sz="2000" dirty="0" smtClean="0"/>
              <a:t> позволяет:</a:t>
            </a:r>
            <a:br>
              <a:rPr lang="ru-RU" sz="2000" dirty="0" smtClean="0"/>
            </a:br>
            <a:r>
              <a:rPr lang="ru-RU" sz="2000" dirty="0" smtClean="0"/>
              <a:t>- обогащать знания и представления детей о предметах и их использовании, материалах, их свойствах, способах применения;</a:t>
            </a:r>
            <a:br>
              <a:rPr lang="ru-RU" sz="2000" dirty="0" smtClean="0"/>
            </a:br>
            <a:r>
              <a:rPr lang="ru-RU" sz="2000" dirty="0" smtClean="0"/>
              <a:t>-  стимулирует положительную мотивацию у ребёнка, вызывает радостное настроение, снимает страх перед процессом рисования;</a:t>
            </a:r>
            <a:br>
              <a:rPr lang="ru-RU" sz="2000" dirty="0" smtClean="0"/>
            </a:br>
            <a:r>
              <a:rPr lang="ru-RU" sz="2000" dirty="0" smtClean="0"/>
              <a:t>- позволяет быстро получить яркий, красивый рисунок, что очень нравится детям раннего возраста;</a:t>
            </a:r>
            <a:br>
              <a:rPr lang="ru-RU" sz="2000" dirty="0" smtClean="0"/>
            </a:br>
            <a:r>
              <a:rPr lang="ru-RU" sz="2000" dirty="0" smtClean="0"/>
              <a:t>- даёт возможность экспериментировать;</a:t>
            </a:r>
            <a:br>
              <a:rPr lang="ru-RU" sz="2000" dirty="0" smtClean="0"/>
            </a:br>
            <a:r>
              <a:rPr lang="ru-RU" sz="2000" dirty="0" smtClean="0"/>
              <a:t>- развивает тактильную чувствительность, </a:t>
            </a:r>
            <a:r>
              <a:rPr lang="ru-RU" sz="2000" dirty="0" err="1" smtClean="0"/>
              <a:t>цветоразличие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способствует развитию зрительно – моторной координации;</a:t>
            </a:r>
            <a:br>
              <a:rPr lang="ru-RU" sz="2000" dirty="0" smtClean="0"/>
            </a:br>
            <a:r>
              <a:rPr lang="ru-RU" sz="2000" dirty="0" smtClean="0"/>
              <a:t>- не утомляет детей, повышает работоспособность;</a:t>
            </a:r>
            <a:br>
              <a:rPr lang="ru-RU" sz="2000" dirty="0" smtClean="0"/>
            </a:br>
            <a:r>
              <a:rPr lang="ru-RU" sz="2000" dirty="0" smtClean="0"/>
              <a:t>- развивает нестандартность мышления, </a:t>
            </a:r>
            <a:r>
              <a:rPr lang="ru-RU" sz="2000" dirty="0" err="1" smtClean="0"/>
              <a:t>раскрепощённость</a:t>
            </a:r>
            <a:r>
              <a:rPr lang="ru-RU" sz="2000" dirty="0" smtClean="0"/>
              <a:t>, индивидуальность.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Материалы для нетрадиционного рисования.</a:t>
            </a:r>
            <a:endParaRPr lang="ru-RU" sz="2400" dirty="0"/>
          </a:p>
        </p:txBody>
      </p:sp>
      <p:pic>
        <p:nvPicPr>
          <p:cNvPr id="1026" name="Picture 2" descr="C:\Users\ЛЁША\Desktop\фото\изображение_viber_2021-01-22_17-1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6429841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Рисование пальчиками.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« Галстук для папы»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« Цветок для мамы»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1026" name="Picture 2" descr="C:\Users\ЛЁША\Desktop\фото 2\изображение_viber_2021-01-22_17-14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3611893" cy="3744416"/>
          </a:xfrm>
          <a:prstGeom prst="rect">
            <a:avLst/>
          </a:prstGeom>
          <a:noFill/>
        </p:spPr>
      </p:pic>
      <p:pic>
        <p:nvPicPr>
          <p:cNvPr id="1027" name="Picture 3" descr="C:\Users\ЛЁША\Desktop\фото\изображение_viber_2021-01-22_17-14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338437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Рисование ладошкой.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«Дед Мороз»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smtClean="0"/>
              <a:t>             </a:t>
            </a:r>
            <a:r>
              <a:rPr lang="ru-RU" sz="1400" dirty="0" smtClean="0"/>
              <a:t>« Птички на дереве»</a:t>
            </a:r>
            <a:endParaRPr lang="ru-RU" sz="1400" dirty="0"/>
          </a:p>
        </p:txBody>
      </p:sp>
      <p:pic>
        <p:nvPicPr>
          <p:cNvPr id="1026" name="Picture 2" descr="C:\Users\ЛЁША\Desktop\фото 2\изображение_viber_2021-01-22_17-14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3456384" cy="3528392"/>
          </a:xfrm>
          <a:prstGeom prst="rect">
            <a:avLst/>
          </a:prstGeom>
          <a:noFill/>
        </p:spPr>
      </p:pic>
      <p:pic>
        <p:nvPicPr>
          <p:cNvPr id="1027" name="Picture 3" descr="C:\Users\ЛЁША\Desktop\фото 3\изображение_viber_2021-01-22_17-14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45638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Рисование ватными палочками.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« Цветочная поляна»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« Солнышко»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1027" name="Picture 3" descr="C:\Users\ЛЁША\Desktop\фото\изображение_viber_2021-01-22_17-14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3024336" cy="4032448"/>
          </a:xfrm>
          <a:prstGeom prst="rect">
            <a:avLst/>
          </a:prstGeom>
          <a:noFill/>
        </p:spPr>
      </p:pic>
      <p:pic>
        <p:nvPicPr>
          <p:cNvPr id="1028" name="Picture 4" descr="C:\Users\ЛЁША\Desktop\фото 3\изображение_viber_2021-01-22_17-14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92828"/>
            <a:ext cx="3240360" cy="40564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Рисование вилкой.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        « Ёжик»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    « Ёлочка»</a:t>
            </a:r>
            <a:endParaRPr lang="ru-RU" sz="1400" dirty="0"/>
          </a:p>
        </p:txBody>
      </p:sp>
      <p:pic>
        <p:nvPicPr>
          <p:cNvPr id="1026" name="Picture 2" descr="C:\Users\ЛЁША\Desktop\фото 3\изображение_viber_2021-01-22_17-14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2952328" cy="3888432"/>
          </a:xfrm>
          <a:prstGeom prst="rect">
            <a:avLst/>
          </a:prstGeom>
          <a:noFill/>
        </p:spPr>
      </p:pic>
      <p:pic>
        <p:nvPicPr>
          <p:cNvPr id="1027" name="Picture 3" descr="C:\Users\ЛЁША\Desktop\фото 2\изображение_viber_2021-01-22_17-14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611893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Рисование мятой бумагой.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  « Звёздное небо»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« Дерево в снегу»</a:t>
            </a:r>
            <a:endParaRPr lang="ru-RU" sz="1400" dirty="0"/>
          </a:p>
        </p:txBody>
      </p:sp>
      <p:pic>
        <p:nvPicPr>
          <p:cNvPr id="1026" name="Picture 2" descr="C:\Users\ЛЁША\Desktop\фото 2\изображение_viber_2021-01-22_17-13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3024336" cy="4032448"/>
          </a:xfrm>
          <a:prstGeom prst="rect">
            <a:avLst/>
          </a:prstGeom>
          <a:noFill/>
        </p:spPr>
      </p:pic>
      <p:pic>
        <p:nvPicPr>
          <p:cNvPr id="1027" name="Picture 3" descr="C:\Users\ЛЁША\Desktop\фото 3\изображение_viber_2021-01-22_17-13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316835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Отпечаток, оттиск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« Зимний узор»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        « Салют»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1026" name="Picture 2" descr="C:\Users\ЛЁША\Desktop\фото\изображение_viber_2021-01-22_17-14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3168352" cy="4032448"/>
          </a:xfrm>
          <a:prstGeom prst="rect">
            <a:avLst/>
          </a:prstGeom>
          <a:noFill/>
        </p:spPr>
      </p:pic>
      <p:pic>
        <p:nvPicPr>
          <p:cNvPr id="1027" name="Picture 3" descr="C:\Users\ЛЁША\Desktop\фото 2\изображение_viber_2021-01-22_17-14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3057804" cy="40770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135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Развитие творческой деятельности детей раннего возраста посредством  нетрадиционных техник рисования                 Егорова Екатерина Вадимовна Новокуйбышевск 2021г.</vt:lpstr>
      <vt:lpstr>Нетрадиционная техника изодеятельности позволяет: - обогащать знания и представления детей о предметах и их использовании, материалах, их свойствах, способах применения; -  стимулирует положительную мотивацию у ребёнка, вызывает радостное настроение, снимает страх перед процессом рисования; - позволяет быстро получить яркий, красивый рисунок, что очень нравится детям раннего возраста; - даёт возможность экспериментировать; - развивает тактильную чувствительность, цветоразличие; - способствует развитию зрительно – моторной координации; - не утомляет детей, повышает работоспособность; - развивает нестандартность мышления, раскрепощённость, индивидуальность. </vt:lpstr>
      <vt:lpstr>Материалы для нетрадиционного рисования.</vt:lpstr>
      <vt:lpstr>Рисование пальчиками.</vt:lpstr>
      <vt:lpstr>Рисование ладошкой.</vt:lpstr>
      <vt:lpstr>Рисование ватными палочками.</vt:lpstr>
      <vt:lpstr>Рисование вилкой.</vt:lpstr>
      <vt:lpstr>Рисование мятой бумагой.</vt:lpstr>
      <vt:lpstr>Отпечаток, оттиск</vt:lpstr>
      <vt:lpstr>Отпечаток листьев</vt:lpstr>
      <vt:lpstr>Монотипия</vt:lpstr>
      <vt:lpstr>Монотипия</vt:lpstr>
      <vt:lpstr>Для формирования творческой деятельности детей раннего возраста я бы рекомендовала педагогам: - использовать разные формы художественной деятельности: коллективное творчество, самостоятельную деятельность по освоению нетрадиционных техник изображения; - материала необходимо располагать в поле зрения детей, чтобы у ребёнка возникло желание творить; - не критиковать ребёнка, хвалить, помогать, не торопить; - повышать свой проффесиональный уровень в области художественно- творческой деятельности.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ЛЁША</dc:creator>
  <cp:lastModifiedBy>ежик</cp:lastModifiedBy>
  <cp:revision>16</cp:revision>
  <dcterms:created xsi:type="dcterms:W3CDTF">2021-01-23T13:27:20Z</dcterms:created>
  <dcterms:modified xsi:type="dcterms:W3CDTF">2023-01-10T11:07:35Z</dcterms:modified>
</cp:coreProperties>
</file>