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69403">
            <a:off x="695258" y="2392178"/>
            <a:ext cx="1793019" cy="345122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Авторские </a:t>
            </a:r>
            <a:r>
              <a:rPr lang="ru-RU" dirty="0" smtClean="0"/>
              <a:t>пособия</a:t>
            </a:r>
            <a:br>
              <a:rPr lang="ru-RU" dirty="0" smtClean="0"/>
            </a:br>
            <a:r>
              <a:rPr lang="ru-RU" dirty="0" smtClean="0"/>
              <a:t>                                                </a:t>
            </a:r>
            <a:r>
              <a:rPr lang="ru-RU" sz="2200" dirty="0" smtClean="0"/>
              <a:t>педагог: Лазарева И.С.</a:t>
            </a:r>
            <a:endParaRPr lang="ru-RU" sz="2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85" r="1940" b="11056"/>
          <a:stretch/>
        </p:blipFill>
        <p:spPr>
          <a:xfrm>
            <a:off x="2339752" y="4653136"/>
            <a:ext cx="6516216" cy="17356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79" t="3010" r="3150" b="6680"/>
          <a:stretch/>
        </p:blipFill>
        <p:spPr>
          <a:xfrm rot="981507">
            <a:off x="2826925" y="2365924"/>
            <a:ext cx="2419621" cy="17619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224" t="5991" r="4925" b="8006"/>
          <a:stretch/>
        </p:blipFill>
        <p:spPr>
          <a:xfrm rot="20552474">
            <a:off x="6089606" y="3114813"/>
            <a:ext cx="2975116" cy="20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40616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57" r="2549" b="10941"/>
          <a:stretch/>
        </p:blipFill>
        <p:spPr>
          <a:xfrm>
            <a:off x="194250" y="1772816"/>
            <a:ext cx="8745394" cy="230425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«Дорога в космос»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820" r="42089" b="11997"/>
          <a:stretch/>
        </p:blipFill>
        <p:spPr>
          <a:xfrm>
            <a:off x="971600" y="3573017"/>
            <a:ext cx="6743672" cy="2850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69929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04" t="7155" r="1055" b="5785"/>
          <a:stretch/>
        </p:blipFill>
        <p:spPr>
          <a:xfrm>
            <a:off x="179512" y="1412776"/>
            <a:ext cx="8783745" cy="226731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«Защитники отечества»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06" t="6501" r="19254" b="4149"/>
          <a:stretch/>
        </p:blipFill>
        <p:spPr>
          <a:xfrm>
            <a:off x="714347" y="3356993"/>
            <a:ext cx="7143801" cy="294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07517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«Финансовая грамотность»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40" t="5908" r="1194" b="8312"/>
          <a:stretch/>
        </p:blipFill>
        <p:spPr>
          <a:xfrm>
            <a:off x="357157" y="1493662"/>
            <a:ext cx="8429685" cy="301338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3929067"/>
            <a:ext cx="3601006" cy="245457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64" t="4351" r="4380" b="8650"/>
          <a:stretch/>
        </p:blipFill>
        <p:spPr>
          <a:xfrm>
            <a:off x="4204399" y="4005065"/>
            <a:ext cx="4153815" cy="2361342"/>
          </a:xfrm>
        </p:spPr>
      </p:pic>
    </p:spTree>
    <p:extLst>
      <p:ext uri="{BB962C8B-B14F-4D97-AF65-F5344CB8AC3E}">
        <p14:creationId xmlns:p14="http://schemas.microsoft.com/office/powerpoint/2010/main" xmlns="" val="205458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595230"/>
            <a:ext cx="8832551" cy="335749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«Юные экологи»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917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2132856"/>
            <a:ext cx="4805122" cy="3091186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«Моя Россия»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6778" y="3861048"/>
            <a:ext cx="4213206" cy="279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490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71" t="6724" r="3387" b="7860"/>
          <a:stretch/>
        </p:blipFill>
        <p:spPr>
          <a:xfrm>
            <a:off x="251520" y="1988840"/>
            <a:ext cx="2592288" cy="170192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Лэпбук</a:t>
            </a:r>
            <a:r>
              <a:rPr lang="ru-RU" dirty="0" smtClean="0"/>
              <a:t> «Газ – наше богатство»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84"/>
          <a:stretch/>
        </p:blipFill>
        <p:spPr>
          <a:xfrm>
            <a:off x="3059832" y="2672453"/>
            <a:ext cx="5508103" cy="383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175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190" y="1916832"/>
            <a:ext cx="2084618" cy="401249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Игровые модули</a:t>
            </a:r>
            <a:r>
              <a:rPr lang="ru-RU" dirty="0" smtClean="0"/>
              <a:t>                                           для </a:t>
            </a:r>
            <a:r>
              <a:rPr lang="ru-RU" dirty="0" smtClean="0"/>
              <a:t>сюжетно-ролевых игр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066" b="33106"/>
          <a:stretch/>
        </p:blipFill>
        <p:spPr>
          <a:xfrm>
            <a:off x="2987823" y="1844824"/>
            <a:ext cx="5916149" cy="221093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34" b="29154"/>
          <a:stretch/>
        </p:blipFill>
        <p:spPr>
          <a:xfrm>
            <a:off x="3357554" y="4221089"/>
            <a:ext cx="5143536" cy="222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947141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53</TotalTime>
  <Words>40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Авторские пособия                                                 педагог: Лазарева И.С.</vt:lpstr>
      <vt:lpstr>Лэпбук «Дорога в космос»</vt:lpstr>
      <vt:lpstr>Лэпбук «Защитники отечества»</vt:lpstr>
      <vt:lpstr>Лэпбук «Финансовая грамотность»</vt:lpstr>
      <vt:lpstr>Лэпбук «Юные экологи»</vt:lpstr>
      <vt:lpstr>Лэпбук «Моя Россия»</vt:lpstr>
      <vt:lpstr>Лэпбук «Газ – наше богатство»</vt:lpstr>
      <vt:lpstr>Игровые модули                                           для сюжетно-ролевых игр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Авторские пособия</dc:title>
  <dc:creator>Лазарева И.С.</dc:creator>
  <cp:lastModifiedBy>ежик</cp:lastModifiedBy>
  <cp:revision>8</cp:revision>
  <dcterms:created xsi:type="dcterms:W3CDTF">2023-11-23T09:14:14Z</dcterms:created>
  <dcterms:modified xsi:type="dcterms:W3CDTF">2023-11-27T05:45:15Z</dcterms:modified>
</cp:coreProperties>
</file>